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C3A79-3ECF-4CD9-BC17-B1DB13E71A91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11EB3-C69D-4F53-A662-EDB94BC3503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4C08F-ADF4-4A5B-904E-1B1FBC34107C}" type="datetime1">
              <a:rPr lang="ru-RU" smtClean="0"/>
              <a:t>02.03.2015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C619-D388-43BF-9162-F934CD43E8C4}" type="datetime1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C656-FA15-4EB3-9689-3934E87A1F66}" type="datetime1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7756-E933-4EA7-BFCC-E80B64F0CE7B}" type="datetime1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03D35-B3C0-4C36-A74B-02AD89F88224}" type="datetime1">
              <a:rPr lang="ru-RU" smtClean="0"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2519-8BC6-4895-B7E1-107A8410C84B}" type="datetime1">
              <a:rPr lang="ru-RU" smtClean="0"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DE6F-2D9D-42C0-B9BA-CB5E64BF7590}" type="datetime1">
              <a:rPr lang="ru-RU" smtClean="0"/>
              <a:t>02.03.2015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187A-E8E5-4B21-A9FC-764342441B65}" type="datetime1">
              <a:rPr lang="ru-RU" smtClean="0"/>
              <a:t>02.03.2015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7679E-B414-4C2C-B650-A41BFBCA1EC5}" type="datetime1">
              <a:rPr lang="ru-RU" smtClean="0"/>
              <a:t>02.03.2015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C9F8A-FC41-42C5-9EA5-CE5A109D0C6A}" type="datetime1">
              <a:rPr lang="ru-RU" smtClean="0"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6B0A8-278E-4E88-B41C-B26687E7929A}" type="datetime1">
              <a:rPr lang="ru-RU" smtClean="0"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Явич Т.В. Лицей 387 Санкт - Петербург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26E0B-7DB5-4A93-B30F-3C6DBD8DE1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A1E66-0AAE-4B85-8BE8-0EB550A479F0}" type="datetime1">
              <a:rPr lang="ru-RU" smtClean="0"/>
              <a:t>02.03.2015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1876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smtClean="0"/>
              <a:t>Явич Т.В. Лицей 387 Санкт - Петербург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214942" y="6356350"/>
            <a:ext cx="34718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Санкт-Петербург  лицей  387</a:t>
            </a:r>
            <a:fld id="{21F26E0B-7DB5-4A93-B30F-3C6DBD8DE1C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8;&#1083;&#1100;&#1080;&#1080;&#1085;\&#1052;&#1086;&#1080;%20&#1076;&#1086;&#1082;&#1091;&#1084;&#1077;&#1085;&#1090;&#1099;\&#1071;&#1074;&#1080;&#1095;%20&#1058;.&#1042;\&#1084;&#1072;&#1090;&#1077;&#1088;&#1080;&#1072;&#1083;\&#1079;&#1074;&#1091;&#1082;%202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8;&#1083;&#1100;&#1080;&#1080;&#1085;\&#1052;&#1086;&#1080;%20&#1076;&#1086;&#1082;&#1091;&#1084;&#1077;&#1085;&#1090;&#1099;\&#1071;&#1074;&#1080;&#1095;%20&#1058;.&#1042;\&#1084;&#1072;&#1090;&#1077;&#1088;&#1080;&#1072;&#1083;\&#1079;&#1074;&#1091;&#1082;%202.mp3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8;&#1083;&#1100;&#1080;&#1080;&#1085;\&#1052;&#1086;&#1080;%20&#1076;&#1086;&#1082;&#1091;&#1084;&#1077;&#1085;&#1090;&#1099;\&#1071;&#1074;&#1080;&#1095;%20&#1058;.&#1042;\&#1084;&#1072;&#1090;&#1077;&#1088;&#1080;&#1072;&#1083;\&#1079;&#1074;&#1091;&#1082;%202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vashabnp.info/load/36-1-0-1545" TargetMode="External"/><Relationship Id="rId2" Type="http://schemas.openxmlformats.org/officeDocument/2006/relationships/hyperlink" Target="http://www.shkolnik.domlad18.com/zagadki-na-slovarnye-slova-1-3klas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chools.dnevnik.ru/news.aspx?network=1000000030000&amp;year=2014&amp;month=1&amp;page=3" TargetMode="External"/><Relationship Id="rId4" Type="http://schemas.openxmlformats.org/officeDocument/2006/relationships/hyperlink" Target="http://muzofon.com/search/%D0%B7%D0%B2%D1%83%D0%BA%20%D0%B0%D0%BF%D0%BB%D0%BE%D0%B4%D0%B8%D1%81%D0%BC%D0%B5%D0%BD%D1%82%D1%8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лайд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681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normAutofit/>
          </a:bodyPr>
          <a:lstStyle/>
          <a:p>
            <a:r>
              <a:rPr lang="ru-RU" sz="8800" b="1" dirty="0" smtClean="0">
                <a:solidFill>
                  <a:srgbClr val="92D050"/>
                </a:solidFill>
                <a:latin typeface="Comic Sans MS" pitchFamily="66" charset="0"/>
              </a:rPr>
              <a:t>Загадки</a:t>
            </a:r>
            <a:endParaRPr lang="ru-RU" sz="8800" b="1" dirty="0">
              <a:solidFill>
                <a:srgbClr val="92D05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6400800" cy="1752600"/>
          </a:xfrm>
        </p:spPr>
        <p:txBody>
          <a:bodyPr/>
          <a:lstStyle/>
          <a:p>
            <a:r>
              <a:rPr lang="ru-RU" dirty="0" smtClean="0"/>
              <a:t>Словарные слова</a:t>
            </a:r>
          </a:p>
          <a:p>
            <a:r>
              <a:rPr lang="ru-RU" dirty="0" smtClean="0"/>
              <a:t>1 класс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19502" cy="365125"/>
          </a:xfrm>
        </p:spPr>
        <p:txBody>
          <a:bodyPr/>
          <a:lstStyle/>
          <a:p>
            <a:r>
              <a:rPr lang="ru-RU" dirty="0" err="1" smtClean="0"/>
              <a:t>Явич</a:t>
            </a:r>
            <a:r>
              <a:rPr lang="ru-RU" dirty="0" smtClean="0"/>
              <a:t> Т.В. Лицей  №387 Санкт - Петербург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29256" y="4714884"/>
            <a:ext cx="2000264" cy="1143008"/>
          </a:xfrm>
          <a:prstGeom prst="rect">
            <a:avLst/>
          </a:prstGeom>
          <a:solidFill>
            <a:srgbClr val="92D050">
              <a:alpha val="1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rgbClr val="92D050"/>
                  </a:solidFill>
                </a:ln>
                <a:solidFill>
                  <a:srgbClr val="92D050"/>
                </a:solidFill>
              </a:rPr>
              <a:t>Учитель начальных классов ЯВИЧ Т.В</a:t>
            </a:r>
            <a:r>
              <a:rPr lang="ru-RU" dirty="0" smtClean="0"/>
              <a:t>. </a:t>
            </a:r>
            <a:r>
              <a:rPr lang="ru-RU" dirty="0" smtClean="0">
                <a:ln>
                  <a:solidFill>
                    <a:srgbClr val="92D050"/>
                  </a:solidFill>
                </a:ln>
                <a:solidFill>
                  <a:srgbClr val="92D050"/>
                </a:solidFill>
              </a:rPr>
              <a:t>Лицей №387</a:t>
            </a:r>
            <a:endParaRPr lang="ru-RU" dirty="0">
              <a:ln>
                <a:solidFill>
                  <a:srgbClr val="92D050"/>
                </a:solidFill>
              </a:ln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2643206"/>
          </a:xfrm>
        </p:spPr>
        <p:txBody>
          <a:bodyPr/>
          <a:lstStyle/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Новый дом несу в руке, </a:t>
            </a:r>
          </a:p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Двери дома на замке,</a:t>
            </a:r>
          </a:p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А живут в доме том: </a:t>
            </a:r>
          </a:p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Книжки, ручки и альбом.  </a:t>
            </a:r>
            <a:r>
              <a:rPr lang="ru-RU" dirty="0" smtClean="0">
                <a:latin typeface="Comic Sans MS" pitchFamily="66" charset="0"/>
              </a:rPr>
              <a:t>    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85720" y="3714752"/>
            <a:ext cx="3000396" cy="92869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Портфель</a:t>
            </a:r>
            <a:endParaRPr kumimoji="0" lang="ru-RU" sz="8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786182" y="3857628"/>
            <a:ext cx="1643074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Дом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500430" y="4929198"/>
            <a:ext cx="2085932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6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929322" y="3714752"/>
            <a:ext cx="1928826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7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Сумка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00430" y="3714752"/>
            <a:ext cx="2000264" cy="1143008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572132" y="3786190"/>
            <a:ext cx="1857388" cy="857256"/>
          </a:xfrm>
          <a:prstGeom prst="rect">
            <a:avLst/>
          </a:prstGeom>
          <a:solidFill>
            <a:schemeClr val="bg1">
              <a:lumMod val="95000"/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5072074"/>
            <a:ext cx="140089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6600" b="1" dirty="0"/>
              <a:t>нет</a:t>
            </a:r>
          </a:p>
        </p:txBody>
      </p:sp>
      <p:pic>
        <p:nvPicPr>
          <p:cNvPr id="1026" name="Picture 2" descr="C:\Documents and Settings\Ильиин\Мои документы\Явич Т.В\материал\портфель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643446"/>
            <a:ext cx="1891587" cy="15586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357158" y="3857628"/>
            <a:ext cx="2857520" cy="857256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звук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-304800" y="6553200"/>
            <a:ext cx="304800" cy="304800"/>
          </a:xfrm>
          <a:prstGeom prst="rect">
            <a:avLst/>
          </a:prstGeom>
        </p:spPr>
      </p:pic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501090" y="6357958"/>
            <a:ext cx="428628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62312" cy="365125"/>
          </a:xfrm>
        </p:spPr>
        <p:txBody>
          <a:bodyPr/>
          <a:lstStyle/>
          <a:p>
            <a:r>
              <a:rPr lang="ru-RU" dirty="0" err="1" smtClean="0"/>
              <a:t>Явич</a:t>
            </a:r>
            <a:r>
              <a:rPr lang="ru-RU" dirty="0" smtClean="0"/>
              <a:t> Т.В. Лицей №387 Санкт - Петербург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 tmFilter="0, 0; .2, .5; .8, .5; 1, 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10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13302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2643206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Comic Sans MS" pitchFamily="66" charset="0"/>
              </a:rPr>
              <a:t>     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85720" y="3714752"/>
            <a:ext cx="3000396" cy="928694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9300" b="1" dirty="0" smtClean="0">
                <a:solidFill>
                  <a:srgbClr val="C00000"/>
                </a:solidFill>
                <a:latin typeface="Comic Sans MS" pitchFamily="66" charset="0"/>
              </a:rPr>
              <a:t>Карандаш</a:t>
            </a:r>
            <a:r>
              <a:rPr lang="ru-RU" sz="80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endParaRPr kumimoji="0" lang="ru-RU" sz="8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786182" y="3786190"/>
            <a:ext cx="1643074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400" b="1" dirty="0" smtClean="0">
                <a:solidFill>
                  <a:srgbClr val="00B050"/>
                </a:solidFill>
                <a:latin typeface="Comic Sans MS" pitchFamily="66" charset="0"/>
              </a:rPr>
              <a:t>Лёд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500430" y="4929198"/>
            <a:ext cx="2085932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6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929322" y="3714752"/>
            <a:ext cx="1928826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7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Ручка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8992" y="3643314"/>
            <a:ext cx="2000264" cy="1143008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72132" y="3786190"/>
            <a:ext cx="1857388" cy="857256"/>
          </a:xfrm>
          <a:prstGeom prst="rect">
            <a:avLst/>
          </a:prstGeom>
          <a:solidFill>
            <a:schemeClr val="bg1">
              <a:lumMod val="95000"/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5072074"/>
            <a:ext cx="140089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6600" b="1" dirty="0"/>
              <a:t>нет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57158" y="3214686"/>
            <a:ext cx="2857520" cy="1143008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85786" y="714356"/>
            <a:ext cx="7500990" cy="230832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Пишет он когда диктуют, </a:t>
            </a:r>
          </a:p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Он и чертит и рисует,</a:t>
            </a:r>
          </a:p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А сегодня вечерком, </a:t>
            </a:r>
          </a:p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Он раскрасит мне альбом.  </a:t>
            </a:r>
            <a:r>
              <a:rPr lang="ru-RU" dirty="0" smtClean="0">
                <a:latin typeface="Comic Sans MS" pitchFamily="66" charset="0"/>
              </a:rPr>
              <a:t>     </a:t>
            </a:r>
            <a:endParaRPr lang="ru-RU" dirty="0" smtClean="0">
              <a:latin typeface="Comic Sans MS" pitchFamily="66" charset="0"/>
            </a:endParaRPr>
          </a:p>
        </p:txBody>
      </p:sp>
      <p:pic>
        <p:nvPicPr>
          <p:cNvPr id="2050" name="Picture 2" descr="C:\Documents and Settings\Ильиин\Мои документы\Явич Т.В\материал\карандаш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714884"/>
            <a:ext cx="1500188" cy="1500188"/>
          </a:xfrm>
          <a:prstGeom prst="rect">
            <a:avLst/>
          </a:prstGeom>
          <a:noFill/>
        </p:spPr>
      </p:pic>
      <p:pic>
        <p:nvPicPr>
          <p:cNvPr id="17" name="звук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-304800" y="6286520"/>
            <a:ext cx="304800" cy="304800"/>
          </a:xfrm>
          <a:prstGeom prst="rect">
            <a:avLst/>
          </a:prstGeom>
        </p:spPr>
      </p:pic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572528" y="6429396"/>
            <a:ext cx="428628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90940" cy="365125"/>
          </a:xfrm>
        </p:spPr>
        <p:txBody>
          <a:bodyPr/>
          <a:lstStyle/>
          <a:p>
            <a:r>
              <a:rPr lang="ru-RU" dirty="0" err="1" smtClean="0"/>
              <a:t>Явич</a:t>
            </a:r>
            <a:r>
              <a:rPr lang="ru-RU" dirty="0" smtClean="0"/>
              <a:t> Т.В. Лицей №387 Санкт - Петербург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3000" tmFilter="0, 0; .2, .5; .8, .5; 1, 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500" autoRev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3000" tmFilter="0, 0; .2, .5; .8, .5; 1, 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5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0" dur="13302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2643206"/>
          </a:xfrm>
        </p:spPr>
        <p:txBody>
          <a:bodyPr/>
          <a:lstStyle/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 </a:t>
            </a:r>
            <a:r>
              <a:rPr lang="ru-RU" dirty="0" smtClean="0">
                <a:latin typeface="Comic Sans MS" pitchFamily="66" charset="0"/>
              </a:rPr>
              <a:t>    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85720" y="3714752"/>
            <a:ext cx="3000396" cy="92869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Пенал</a:t>
            </a:r>
            <a:endParaRPr kumimoji="0" lang="ru-RU" sz="8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786182" y="3857628"/>
            <a:ext cx="1643074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Ящик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500430" y="4929198"/>
            <a:ext cx="2085932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6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929322" y="3714752"/>
            <a:ext cx="2714644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7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Чемодан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14744" y="3857628"/>
            <a:ext cx="2000264" cy="1143008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572132" y="3786190"/>
            <a:ext cx="2786082" cy="857256"/>
          </a:xfrm>
          <a:prstGeom prst="rect">
            <a:avLst/>
          </a:prstGeom>
          <a:solidFill>
            <a:schemeClr val="bg1">
              <a:lumMod val="95000"/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5072074"/>
            <a:ext cx="140089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6600" b="1" dirty="0"/>
              <a:t>нет</a:t>
            </a:r>
          </a:p>
        </p:txBody>
      </p:sp>
      <p:pic>
        <p:nvPicPr>
          <p:cNvPr id="1026" name="Picture 2" descr="C:\Documents and Settings\Ильиин\Мои документы\Явич Т.В\материал\портфель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046840" y="4643446"/>
            <a:ext cx="1667771" cy="15586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428596" y="3857628"/>
            <a:ext cx="2857520" cy="857256"/>
          </a:xfrm>
          <a:prstGeom prst="rect">
            <a:avLst/>
          </a:prstGeom>
          <a:solidFill>
            <a:schemeClr val="bg1"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285852" y="571480"/>
            <a:ext cx="69294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600" dirty="0" smtClean="0">
                <a:latin typeface="Comic Sans MS" pitchFamily="66" charset="0"/>
              </a:rPr>
              <a:t>В этой узенькой коробке</a:t>
            </a:r>
            <a:br>
              <a:rPr lang="ru-RU" sz="3600" dirty="0" smtClean="0">
                <a:latin typeface="Comic Sans MS" pitchFamily="66" charset="0"/>
              </a:rPr>
            </a:br>
            <a:r>
              <a:rPr lang="ru-RU" sz="3600" dirty="0" smtClean="0">
                <a:latin typeface="Comic Sans MS" pitchFamily="66" charset="0"/>
              </a:rPr>
              <a:t>Ты найдешь карандаши,</a:t>
            </a:r>
            <a:br>
              <a:rPr lang="ru-RU" sz="3600" dirty="0" smtClean="0">
                <a:latin typeface="Comic Sans MS" pitchFamily="66" charset="0"/>
              </a:rPr>
            </a:br>
            <a:r>
              <a:rPr lang="ru-RU" sz="3600" dirty="0" smtClean="0">
                <a:latin typeface="Comic Sans MS" pitchFamily="66" charset="0"/>
              </a:rPr>
              <a:t>Ручки, перья, скрепки, кнопки,</a:t>
            </a:r>
            <a:br>
              <a:rPr lang="ru-RU" sz="3600" dirty="0" smtClean="0">
                <a:latin typeface="Comic Sans MS" pitchFamily="66" charset="0"/>
              </a:rPr>
            </a:br>
            <a:r>
              <a:rPr lang="ru-RU" sz="3600" dirty="0" smtClean="0">
                <a:latin typeface="Comic Sans MS" pitchFamily="66" charset="0"/>
              </a:rPr>
              <a:t>Что угодно для души.</a:t>
            </a:r>
            <a:endParaRPr lang="ru-RU" sz="3600" dirty="0" smtClean="0">
              <a:latin typeface="Comic Sans MS" pitchFamily="66" charset="0"/>
            </a:endParaRPr>
          </a:p>
        </p:txBody>
      </p:sp>
      <p:pic>
        <p:nvPicPr>
          <p:cNvPr id="14" name="звук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-500098" y="6357958"/>
            <a:ext cx="304800" cy="304800"/>
          </a:xfrm>
          <a:prstGeom prst="rect">
            <a:avLst/>
          </a:prstGeom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429652" y="6357958"/>
            <a:ext cx="500066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019436" cy="365125"/>
          </a:xfrm>
        </p:spPr>
        <p:txBody>
          <a:bodyPr/>
          <a:lstStyle/>
          <a:p>
            <a:r>
              <a:rPr lang="ru-RU" dirty="0" err="1" smtClean="0"/>
              <a:t>Явич</a:t>
            </a:r>
            <a:r>
              <a:rPr lang="ru-RU" dirty="0" smtClean="0"/>
              <a:t> Т.В. Лицей 387 Санкт - Петербург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3000" tmFilter="0, 0; .2, .5; .8, .5; 1, 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500" autoRev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 tmFilter="0, 0; .2, .5; .8, .5; 1, 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10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13302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молодцы1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071678"/>
            <a:ext cx="7660352" cy="2428892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33750" cy="365125"/>
          </a:xfrm>
        </p:spPr>
        <p:txBody>
          <a:bodyPr/>
          <a:lstStyle/>
          <a:p>
            <a:r>
              <a:rPr lang="ru-RU" dirty="0" err="1" smtClean="0"/>
              <a:t>Явич</a:t>
            </a:r>
            <a:r>
              <a:rPr lang="ru-RU" dirty="0" smtClean="0"/>
              <a:t> Т.В. Лицей №387 Санкт - Петербург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Ресурсы: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hlinkClick r:id="rId2"/>
              </a:rPr>
              <a:t>http://www.shkolnik.domlad18.com/zagadki-na-slovarnye-slova-1-3klass/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http://vashabnp.info/load/36-1-0-1545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http://muzofon.com/search/%D0%B7%D0%B2%D1%83%D0%BA%20%D0%B0%D0%BF%D0%BB%D0%BE%D0%B4%D0%B8%D1%81%D0%BC%D0%B5%D0%BD%D1%82%D1%8B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http://schools.dnevnik.ru/news.aspx?network=1000000030000&amp;year=2014&amp;month=1&amp;page=3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62312" cy="365125"/>
          </a:xfrm>
        </p:spPr>
        <p:txBody>
          <a:bodyPr/>
          <a:lstStyle/>
          <a:p>
            <a:r>
              <a:rPr lang="ru-RU" dirty="0" err="1" smtClean="0"/>
              <a:t>Явич</a:t>
            </a:r>
            <a:r>
              <a:rPr lang="ru-RU" dirty="0" smtClean="0"/>
              <a:t> Т.В.  Лицей  №387 Санкт - Петербург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146</Words>
  <Application>Microsoft Office PowerPoint</Application>
  <PresentationFormat>Экран (4:3)</PresentationFormat>
  <Paragraphs>110</Paragraphs>
  <Slides>6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Загадки</vt:lpstr>
      <vt:lpstr>Слайд 2</vt:lpstr>
      <vt:lpstr>Слайд 3</vt:lpstr>
      <vt:lpstr>Слайд 4</vt:lpstr>
      <vt:lpstr>Слайд 5</vt:lpstr>
      <vt:lpstr>Ресурсы: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Ильиин</dc:creator>
  <cp:lastModifiedBy>Ильиин</cp:lastModifiedBy>
  <cp:revision>17</cp:revision>
  <dcterms:created xsi:type="dcterms:W3CDTF">2015-03-02T13:41:48Z</dcterms:created>
  <dcterms:modified xsi:type="dcterms:W3CDTF">2015-03-02T16:23:26Z</dcterms:modified>
</cp:coreProperties>
</file>