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055BCC-0081-49DA-8D7F-C440A4B2C8EB}" type="datetimeFigureOut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0C26C3-CA42-4EA1-92C3-C5B3D70C7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59CC3-D7A0-4E14-A5A2-7BDA3D1929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46E3-BE12-42BB-8C0A-898DE848E97E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321A-F082-4301-85B7-1CEABF273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236A-2EFD-4EE1-8CBA-63B2904CB331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3A3F-0B5B-42F6-93CA-00AC8836E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9159-29BE-45AD-97E3-8B14BAADB85F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42DA-3D81-49B6-82DE-8A52E0E94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9C7A-C271-4B06-9E22-3D319ECFA75B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D7FC-7EDE-4E8F-AC44-B32F1B5E4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02EA-0BA2-42BE-8B69-746514DD7A6D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643D-19D1-4CB8-B731-95C09E78B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1789-383F-4EC4-AC88-A9506BD47DCE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122B-F32A-4BD5-B8D1-10DE64C43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8DF7-9970-4DC9-A235-191DF1DD1BF7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11D9-7619-4B56-8528-824176DB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2B7F-95B2-43D4-8385-1AAF5ED906DA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899E-C672-4D26-8E9B-1030F993D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5A67-88D1-450F-80A8-160706CA573B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75EE-5718-4303-98BF-3298DAE61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9001-EF72-4974-A426-1E91C6851476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45E6-E6E4-43AA-AA8B-3139173D9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A459-30A1-49F0-B4AA-D0A6BEDA806C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032F-48FE-4FC9-949C-CE6590FF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230407-944E-4F89-89F8-8669DBECC67F}" type="datetime1">
              <a:rPr lang="ru-RU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D2A2E9-6813-4528-8E5C-C616CEB2B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0400"/>
            <a:ext cx="4104456" cy="25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Азбука  «Здоровья»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(отчет)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22108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Торгашова Любовь Викторовна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 первой квалификационной категории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МБДОУ ДСКВ №56 СЕВЕРЯНОЧКА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Цель программы:</a:t>
            </a:r>
            <a:r>
              <a:rPr lang="ru-RU" sz="1800" dirty="0" smtClean="0"/>
              <a:t>   всестороннее развитие личности ребенка с учетом его возрастных возможностей и индивидуальных особенностей при сохранении и укреплении здоровья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A5218-FCE6-4148-825D-315225776A8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079" name="Picture 7" descr="C:\Users\ххх\Desktop\фото старшей группы\P1030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015008" cy="2448272"/>
          </a:xfrm>
          <a:prstGeom prst="rect">
            <a:avLst/>
          </a:prstGeom>
          <a:noFill/>
        </p:spPr>
      </p:pic>
      <p:pic>
        <p:nvPicPr>
          <p:cNvPr id="3080" name="Picture 8" descr="C:\Users\ххх\Desktop\фото старшей группы\P1030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9"/>
            <a:ext cx="3066614" cy="2299856"/>
          </a:xfrm>
          <a:prstGeom prst="rect">
            <a:avLst/>
          </a:prstGeom>
          <a:noFill/>
        </p:spPr>
      </p:pic>
      <p:pic>
        <p:nvPicPr>
          <p:cNvPr id="3081" name="Picture 9" descr="C:\Users\ххх\Desktop\фото старшей группы\P1030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3528392" cy="264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Задачи программы: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Формировать  потребность в укреплении и сохранении физического и психического здоровья, в ведении здорового образа жизни и умении заботиться о своем здоровье</a:t>
            </a:r>
            <a:endParaRPr lang="ru-RU" sz="1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72B7F-95B2-43D4-8385-1AAF5ED906DA}" type="datetime1">
              <a:rPr lang="ru-RU" smtClean="0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0899E-C672-4D26-8E9B-1030F993D2F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2" descr="C:\Users\ххх\Desktop\фото старшей группы\P103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880320" cy="2160142"/>
          </a:xfrm>
          <a:prstGeom prst="rect">
            <a:avLst/>
          </a:prstGeom>
          <a:noFill/>
        </p:spPr>
      </p:pic>
      <p:pic>
        <p:nvPicPr>
          <p:cNvPr id="17411" name="Picture 3" descr="C:\Users\ххх\Desktop\фото старшей группы\P103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2808312" cy="2106139"/>
          </a:xfrm>
          <a:prstGeom prst="rect">
            <a:avLst/>
          </a:prstGeom>
          <a:noFill/>
        </p:spPr>
      </p:pic>
      <p:pic>
        <p:nvPicPr>
          <p:cNvPr id="17412" name="Picture 4" descr="C:\Users\ххх\Desktop\фото старшей группы\P103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73016"/>
            <a:ext cx="3630184" cy="272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Формировать навыков разумного поведения, умения адекватно вести себя в разных ситуациях</a:t>
            </a:r>
            <a:endParaRPr lang="ru-RU" sz="1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72B7F-95B2-43D4-8385-1AAF5ED906DA}" type="datetime1">
              <a:rPr lang="ru-RU" smtClean="0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0899E-C672-4D26-8E9B-1030F993D2F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 descr="C:\Users\ххх\Desktop\фото старшей группы\P103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15" y="908720"/>
            <a:ext cx="2976465" cy="2232248"/>
          </a:xfrm>
          <a:prstGeom prst="rect">
            <a:avLst/>
          </a:prstGeom>
          <a:noFill/>
        </p:spPr>
      </p:pic>
      <p:pic>
        <p:nvPicPr>
          <p:cNvPr id="18435" name="Picture 3" descr="C:\Users\ххх\Desktop\фото старшей группы\P103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2958079" cy="2218459"/>
          </a:xfrm>
          <a:prstGeom prst="rect">
            <a:avLst/>
          </a:prstGeom>
          <a:noFill/>
        </p:spPr>
      </p:pic>
      <p:pic>
        <p:nvPicPr>
          <p:cNvPr id="18436" name="Picture 4" descr="C:\Users\ххх\Desktop\фото старшей группы\P1030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56992"/>
            <a:ext cx="3312368" cy="270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Воспитывать гуманную, социально активную личность, способную понимать и любить  окружающий мир, природу и бережно к ним относиться</a:t>
            </a:r>
            <a:endParaRPr lang="ru-RU" sz="1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72B7F-95B2-43D4-8385-1AAF5ED906DA}" type="datetime1">
              <a:rPr lang="ru-RU" smtClean="0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0899E-C672-4D26-8E9B-1030F993D2F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9458" name="Picture 2" descr="C:\Users\ххх\Desktop\фото старшей группы\P103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880320" cy="2448272"/>
          </a:xfrm>
          <a:prstGeom prst="rect">
            <a:avLst/>
          </a:prstGeom>
          <a:noFill/>
        </p:spPr>
      </p:pic>
      <p:pic>
        <p:nvPicPr>
          <p:cNvPr id="19459" name="Picture 3" descr="C:\Users\ххх\Desktop\фото старшей группы\P103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246124" cy="2434483"/>
          </a:xfrm>
          <a:prstGeom prst="rect">
            <a:avLst/>
          </a:prstGeom>
          <a:noFill/>
        </p:spPr>
      </p:pic>
      <p:pic>
        <p:nvPicPr>
          <p:cNvPr id="19460" name="Picture 4" descr="C:\Users\ххх\Desktop\спортивный праздник к 23 февраля\P1040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2952328" cy="2214146"/>
          </a:xfrm>
          <a:prstGeom prst="rect">
            <a:avLst/>
          </a:prstGeom>
          <a:noFill/>
        </p:spPr>
      </p:pic>
      <p:pic>
        <p:nvPicPr>
          <p:cNvPr id="19461" name="Picture 5" descr="C:\Users\ххх\Desktop\фото старшей группы\P1030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3240360" cy="243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72B7F-95B2-43D4-8385-1AAF5ED906DA}" type="datetime1">
              <a:rPr lang="ru-RU" smtClean="0"/>
              <a:pPr>
                <a:defRPr/>
              </a:pPr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0899E-C672-4D26-8E9B-1030F993D2F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2530" name="Picture 2" descr="C:\Users\ххх\Desktop\фото старшей группы\P103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47" y="1268760"/>
            <a:ext cx="3246124" cy="2434483"/>
          </a:xfrm>
          <a:prstGeom prst="rect">
            <a:avLst/>
          </a:prstGeom>
          <a:noFill/>
        </p:spPr>
      </p:pic>
      <p:pic>
        <p:nvPicPr>
          <p:cNvPr id="22531" name="Picture 3" descr="C:\Users\ххх\Desktop\фото старшей группы\P103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49110"/>
            <a:ext cx="3888433" cy="291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43</TotalTime>
  <Words>101</Words>
  <Application>Microsoft Office PowerPoint</Application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Праздник детский 2</vt:lpstr>
      <vt:lpstr>Азбука  «Здоровья» (отчет)</vt:lpstr>
      <vt:lpstr>Цель программы:   всестороннее развитие личности ребенка с учетом его возрастных возможностей и индивидуальных особенностей при сохранении и укреплении здоровья</vt:lpstr>
      <vt:lpstr>Задачи программы:  Формировать  потребность в укреплении и сохранении физического и психического здоровья, в ведении здорового образа жизни и умении заботиться о своем здоровье</vt:lpstr>
      <vt:lpstr>Формировать навыков разумного поведения, умения адекватно вести себя в разных ситуациях</vt:lpstr>
      <vt:lpstr>Воспитывать гуманную, социально активную личность, способную понимать и любить  окружающий мир, природу и бережно к ним относиться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 «Здоровья» (отчет)</dc:title>
  <dc:creator>ххх</dc:creator>
  <dc:description>http://aida.ucoz.ru</dc:description>
  <cp:lastModifiedBy>ххх</cp:lastModifiedBy>
  <cp:revision>6</cp:revision>
  <dcterms:created xsi:type="dcterms:W3CDTF">2015-07-06T12:15:53Z</dcterms:created>
  <dcterms:modified xsi:type="dcterms:W3CDTF">2015-07-11T12:31:23Z</dcterms:modified>
  <cp:category>шаблоны к Powerpoint</cp:category>
</cp:coreProperties>
</file>