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0" r:id="rId5"/>
    <p:sldId id="263" r:id="rId6"/>
    <p:sldId id="258" r:id="rId7"/>
    <p:sldId id="262" r:id="rId8"/>
    <p:sldId id="271" r:id="rId9"/>
    <p:sldId id="264" r:id="rId10"/>
    <p:sldId id="259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A04"/>
    <a:srgbClr val="54A50B"/>
    <a:srgbClr val="FFFF00"/>
    <a:srgbClr val="A7B80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D602F-8FEF-45D0-956D-24543115AAD6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18FD2-CC02-471C-9015-593861B0B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2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18FD2-CC02-471C-9015-593861B0BC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2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C563-024A-453A-B75C-EB8929DDD0B5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F15D-E617-4D94-B44C-933465E4D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933056"/>
            <a:ext cx="6264696" cy="129614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«Правила дорожные знать каждому</a:t>
            </a:r>
            <a:r>
              <a:rPr lang="ru-RU" sz="1800" b="1" dirty="0" smtClean="0">
                <a:solidFill>
                  <a:srgbClr val="A7B808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положено»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работа с социальным партнёром ОГИБДД УМВД России по г. Сургуту по профилактике дорожно-транспортных происшествий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в 2014-2015 году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373216"/>
            <a:ext cx="4824536" cy="1248544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 руководитель кабинета детской безопасности «Спас-Экстрим» Антоненко Д.В.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МБДОУ №:6 «Василёк»</a:t>
            </a:r>
          </a:p>
          <a:p>
            <a:pPr algn="r"/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г.Сургут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, ХМАО-Югра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Home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 l="2000" t="4478" r="2000"/>
          <a:stretch>
            <a:fillRect/>
          </a:stretch>
        </p:blipFill>
        <p:spPr bwMode="auto">
          <a:xfrm>
            <a:off x="1763688" y="332656"/>
            <a:ext cx="6048672" cy="3312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5" y="4077072"/>
            <a:ext cx="3312368" cy="260544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Если вышел на дорогу,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Ты от скуки не зевай: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 рот к тебе заехать могут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Грузовик или трамвай.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 примчится доктор строгий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Кран с трамваем выручать…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Так, что лучше на дороге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Не зевать и не скучать.</a:t>
            </a:r>
          </a:p>
          <a:p>
            <a:pPr algn="l"/>
            <a:endParaRPr lang="ru-RU" sz="2000" dirty="0"/>
          </a:p>
        </p:txBody>
      </p:sp>
      <p:pic>
        <p:nvPicPr>
          <p:cNvPr id="2050" name="Picture 2" descr="E:\DCIM\115NIKON\DSCN345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77" t="13360" r="24942"/>
          <a:stretch>
            <a:fillRect/>
          </a:stretch>
        </p:blipFill>
        <p:spPr bwMode="auto">
          <a:xfrm>
            <a:off x="323528" y="202139"/>
            <a:ext cx="2520950" cy="3743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2" name="Picture 4" descr="E:\DCIM\115NIKON\DSCN34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8" t="32604" r="9524" b="9322"/>
          <a:stretch>
            <a:fillRect/>
          </a:stretch>
        </p:blipFill>
        <p:spPr bwMode="auto">
          <a:xfrm>
            <a:off x="3779912" y="3487849"/>
            <a:ext cx="4968552" cy="3024336"/>
          </a:xfrm>
          <a:prstGeom prst="rect">
            <a:avLst/>
          </a:prstGeom>
          <a:noFill/>
          <a:ln w="57150">
            <a:solidFill>
              <a:srgbClr val="54A50B"/>
            </a:solidFill>
          </a:ln>
        </p:spPr>
      </p:pic>
      <p:pic>
        <p:nvPicPr>
          <p:cNvPr id="2053" name="Picture 5" descr="E:\DCIM\115NIKON\DSCN346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" t="21440"/>
          <a:stretch>
            <a:fillRect/>
          </a:stretch>
        </p:blipFill>
        <p:spPr bwMode="auto">
          <a:xfrm>
            <a:off x="3347864" y="476672"/>
            <a:ext cx="4536504" cy="280831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8864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144016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Инспектор УВД ОБДПС ГИБДД России по г. Сургут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беседует не только с  детьми, но и выступает перед родителями воспитанников на общих родительских собраниях, объясняя необходимость соблюдения правил дорожного движения как детьми, так и взрослыми.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64096" cy="129614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852936" y="-1107504"/>
            <a:ext cx="346672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E:\МАМА\СОБРАНИЕ  РУША ДЕВ\P103044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3" t="11817" r="14595"/>
          <a:stretch/>
        </p:blipFill>
        <p:spPr bwMode="auto">
          <a:xfrm>
            <a:off x="5070049" y="1916832"/>
            <a:ext cx="3744298" cy="43204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АМА\СОБРАНИЕ  РУША ДЕВ\P103044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33" t="14465" r="-253" b="1203"/>
          <a:stretch/>
        </p:blipFill>
        <p:spPr bwMode="auto">
          <a:xfrm>
            <a:off x="323528" y="2636912"/>
            <a:ext cx="4392488" cy="36004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172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Можно разъяснить детям все правила на словах, можно рассмотреть книжки с картинками или провести занятие. А можно с большим удовольствием понаблюдать за героями любимых мультиков.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пдд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55" r="6975"/>
          <a:stretch/>
        </p:blipFill>
        <p:spPr>
          <a:xfrm>
            <a:off x="1043608" y="188640"/>
            <a:ext cx="7344816" cy="5042622"/>
          </a:xfrm>
          <a:ln w="57150">
            <a:solidFill>
              <a:schemeClr val="accent3"/>
            </a:solidFill>
          </a:ln>
        </p:spPr>
      </p:pic>
      <p:pic>
        <p:nvPicPr>
          <p:cNvPr id="4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7416824" cy="14401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Герои мультфильмов в игровой форме знакомят дошкольников с дорожными знаками, с правилами поведения на дороге, в транспорте, на улице.</a:t>
            </a:r>
          </a:p>
        </p:txBody>
      </p:sp>
      <p:pic>
        <p:nvPicPr>
          <p:cNvPr id="4" name="Содержимое 3" descr="пдд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344816" cy="4680520"/>
          </a:xfrm>
          <a:ln w="57150">
            <a:solidFill>
              <a:srgbClr val="FFFF00"/>
            </a:solidFill>
          </a:ln>
        </p:spPr>
      </p:pic>
      <p:pic>
        <p:nvPicPr>
          <p:cNvPr id="5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4342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«Дети – это фантазёры и мечтатели. Мы не можем постоянно быть внимательными. Идя из школы или в школу, мы часто о чём-то мечтаем. И мы можем не заметить красный свет светофора. И тогда трагедия…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Водитель! Будь внимателен! Ведь твои дети тоже мечтатели».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17032"/>
            <a:ext cx="8568952" cy="233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Только глядя на мир детскими глазами, понимая окружающее через их внутреннее мироощущение, мы сможем научить ребёнка правильно вести себя на дороге и избегать ситуаций, опасных для его жизни и здоровья.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94" y="188641"/>
            <a:ext cx="7128792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ПРАВИЛА ДОРОЖНЫЕ ЗНАТЬ КАЖДОМУ ПОЛОЖЕНО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Home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864096" cy="1224135"/>
          </a:xfrm>
          <a:prstGeom prst="rect">
            <a:avLst/>
          </a:prstGeom>
          <a:noFill/>
        </p:spPr>
      </p:pic>
      <p:pic>
        <p:nvPicPr>
          <p:cNvPr id="6" name="Picture 2" descr="C:\Users\Home\Desktop\P1030286.JPG"/>
          <p:cNvPicPr>
            <a:picLocks noChangeAspect="1" noChangeArrowheads="1"/>
          </p:cNvPicPr>
          <p:nvPr/>
        </p:nvPicPr>
        <p:blipFill rotWithShape="1">
          <a:blip r:embed="rId3" cstate="print"/>
          <a:srcRect l="20855" t="-1049" r="42937" b="1049"/>
          <a:stretch/>
        </p:blipFill>
        <p:spPr bwMode="auto">
          <a:xfrm>
            <a:off x="324740" y="980729"/>
            <a:ext cx="3006574" cy="41764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779912" y="1052735"/>
            <a:ext cx="3888432" cy="15841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того чтоб непременно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 попасть в ГИБДД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Нужно соблюдать примерно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Кодекс чести - ПДД</a:t>
            </a:r>
          </a:p>
        </p:txBody>
      </p:sp>
      <p:pic>
        <p:nvPicPr>
          <p:cNvPr id="8" name="Picture 2" descr="C:\Users\Home\Desktop\P1030289.JPG"/>
          <p:cNvPicPr>
            <a:picLocks noChangeAspect="1" noChangeArrowheads="1"/>
          </p:cNvPicPr>
          <p:nvPr/>
        </p:nvPicPr>
        <p:blipFill>
          <a:blip r:embed="rId4" cstate="print"/>
          <a:srcRect l="6688"/>
          <a:stretch>
            <a:fillRect/>
          </a:stretch>
        </p:blipFill>
        <p:spPr bwMode="auto">
          <a:xfrm>
            <a:off x="4355976" y="2780928"/>
            <a:ext cx="4320480" cy="3778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71600" y="609329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60648"/>
            <a:ext cx="936104" cy="12961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5282117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проезжей части ездят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 по правой стороне,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Это Правило движенья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нашей действует стране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620688"/>
            <a:ext cx="3600400" cy="20882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Пусть запомнят твёрдо дети: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Верно поступает тот,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Кто лишь при зелёном свете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Через улицу идёт.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790" y="4869160"/>
            <a:ext cx="3744416" cy="16561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Знайте Правила движенья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Как таблицу умноженья,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Как считалку до пяти,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Чтоб дорогу перейти!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C:\Users\Home\Desktop\P103029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852738"/>
            <a:ext cx="4104456" cy="36750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Picture 2" descr="C:\Users\Home\Desktop\P10302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08" t="14089" r="2778" b="25097"/>
          <a:stretch>
            <a:fillRect/>
          </a:stretch>
        </p:blipFill>
        <p:spPr bwMode="auto">
          <a:xfrm>
            <a:off x="278761" y="498279"/>
            <a:ext cx="3814474" cy="38668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9218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60648"/>
            <a:ext cx="100811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Home\Desktop\P1030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1" t="25097"/>
          <a:stretch>
            <a:fillRect/>
          </a:stretch>
        </p:blipFill>
        <p:spPr bwMode="auto">
          <a:xfrm>
            <a:off x="683568" y="3429000"/>
            <a:ext cx="7632848" cy="31683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5" name="Picture 3" descr="C:\Users\Home\Desktop\P10303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00"/>
          <a:stretch>
            <a:fillRect/>
          </a:stretch>
        </p:blipFill>
        <p:spPr bwMode="auto">
          <a:xfrm>
            <a:off x="395536" y="332656"/>
            <a:ext cx="3672408" cy="2736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Picture 4" descr="C:\Users\Home\Desktop\P10302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25"/>
          <a:stretch>
            <a:fillRect/>
          </a:stretch>
        </p:blipFill>
        <p:spPr bwMode="auto">
          <a:xfrm>
            <a:off x="5004048" y="404664"/>
            <a:ext cx="3816424" cy="2664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9904" y="2866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200800" cy="11521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Мы сегодня – пешеходы        Будем, дети осторожны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Завтра мы – водители.           Будем супер бдительны!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Home\Desktop\P10303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" r="2579"/>
          <a:stretch/>
        </p:blipFill>
        <p:spPr bwMode="auto">
          <a:xfrm>
            <a:off x="395536" y="332656"/>
            <a:ext cx="7416824" cy="49685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445209"/>
            <a:ext cx="3096344" cy="175965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Чтоб аварий избежать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Надо строго соблюдать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Правила движения 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 нормы поведения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3312368" cy="172819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Запомнить нужно знаки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Дорожного движения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Тогда гулять мы будем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Всегда без осложнения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Home\Desktop\P10304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89" b="3945"/>
          <a:stretch>
            <a:fillRect/>
          </a:stretch>
        </p:blipFill>
        <p:spPr bwMode="auto">
          <a:xfrm>
            <a:off x="5076056" y="2564904"/>
            <a:ext cx="3745234" cy="367188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Picture 2" descr="C:\Users\Home\Desktop\P10304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54" t="15973" r="17852" b="387"/>
          <a:stretch>
            <a:fillRect/>
          </a:stretch>
        </p:blipFill>
        <p:spPr bwMode="auto">
          <a:xfrm>
            <a:off x="251520" y="404664"/>
            <a:ext cx="3816424" cy="36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8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272808" cy="13681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Старший инспектор УМВД ОБДПС ГИБДД России по Сургуту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Макарчук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Наталья Петровна желанная гостья в нашем детском саду.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Home\Desktop\P1030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r="1963"/>
          <a:stretch>
            <a:fillRect/>
          </a:stretch>
        </p:blipFill>
        <p:spPr bwMode="auto">
          <a:xfrm>
            <a:off x="611560" y="260648"/>
            <a:ext cx="7200800" cy="5002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P103044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5"/>
          <a:stretch/>
        </p:blipFill>
        <p:spPr bwMode="auto">
          <a:xfrm>
            <a:off x="764216" y="281139"/>
            <a:ext cx="7344817" cy="51845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72567" y="5589240"/>
            <a:ext cx="8352928" cy="10081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Знает каждый гражданин,               Мостовая для машин,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Что в любое время года                  Тротуар – для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пешехдов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9033" y="116632"/>
            <a:ext cx="86409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8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4032448" cy="194421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Нельзя играть на мостовой,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Ведь ты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искуешь головой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мостовой – не играть, не кататься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хочешь здоровым остаться.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E:\DCIM\101NIKON\DSCN02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24" t="16923" r="4356" b="18462"/>
          <a:stretch>
            <a:fillRect/>
          </a:stretch>
        </p:blipFill>
        <p:spPr bwMode="auto">
          <a:xfrm>
            <a:off x="4679504" y="476672"/>
            <a:ext cx="4140968" cy="295232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9" name="Picture 5" descr="E:\DCIM\101NIKON\DSCN02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1" b="21120"/>
          <a:stretch>
            <a:fillRect/>
          </a:stretch>
        </p:blipFill>
        <p:spPr bwMode="auto">
          <a:xfrm rot="16200000">
            <a:off x="231602" y="744786"/>
            <a:ext cx="3600400" cy="3064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" name="Picture 6" descr="E:\DCIM\101NIKON\DSCN02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88" t="13163" r="7143"/>
          <a:stretch>
            <a:fillRect/>
          </a:stretch>
        </p:blipFill>
        <p:spPr bwMode="auto">
          <a:xfrm>
            <a:off x="4679504" y="3645024"/>
            <a:ext cx="4212976" cy="29523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9" name="Picture 2" descr="http://doc4web.ru/uploads/files/4/2948/hello_html_4aced48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675" y="116632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375</Words>
  <Application>Microsoft Office PowerPoint</Application>
  <PresentationFormat>Экран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«Правила дорожные знать каждому положено» работа с социальным партнёром ОГИБДД УМВД России по г. Сургуту по профилактике дорожно-транспортных происшествий в 2014-2015 году</vt:lpstr>
      <vt:lpstr>ПРАВИЛА ДОРОЖНЫЕ ЗНАТЬ КАЖДОМУ ПОЛОЖЕНО</vt:lpstr>
      <vt:lpstr>Пусть запомнят твёрдо дети: Верно поступает тот, Кто лишь при зелёном свете Через улицу идёт. </vt:lpstr>
      <vt:lpstr>Презентация PowerPoint</vt:lpstr>
      <vt:lpstr>Мы сегодня – пешеходы        Будем, дети осторожны Завтра мы – водители.           Будем супер бдительны!</vt:lpstr>
      <vt:lpstr>Чтоб аварий избежать Надо строго соблюдать Правила движения   И нормы поведения</vt:lpstr>
      <vt:lpstr>Старший инспектор УМВД ОБДПС ГИБДД России по Сургуту Макарчук Наталья Петровна желанная гостья в нашем детском саду. </vt:lpstr>
      <vt:lpstr>Презентация PowerPoint</vt:lpstr>
      <vt:lpstr>Презентация PowerPoint</vt:lpstr>
      <vt:lpstr>Презентация PowerPoint</vt:lpstr>
      <vt:lpstr>Инспектор УВД ОБДПС ГИБДД России по г. Сургуту беседует не только с  детьми, но и выступает перед родителями воспитанников на общих родительских собраниях, объясняя необходимость соблюдения правил дорожного движения как детьми, так и взрослыми.</vt:lpstr>
      <vt:lpstr>Можно разъяснить детям все правила на словах, можно рассмотреть книжки с картинками или провести занятие. А можно с большим удовольствием понаблюдать за героями любимых мультиков.</vt:lpstr>
      <vt:lpstr> Герои мультфильмов в игровой форме знакомят дошкольников с дорожными знаками, с правилами поведения на дороге, в транспорте, на улице.</vt:lpstr>
      <vt:lpstr>«Дети – это фантазёры и мечтатели. Мы не можем постоянно быть внимательными. Идя из школы или в школу, мы часто о чём-то мечтаем. И мы можем не заметить красный свет светофора. И тогда трагедия…  Водитель! Будь внимателен! Ведь твои дети тоже мечтатели».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дорожные знать каждому положено</dc:title>
  <dc:creator>Home</dc:creator>
  <cp:lastModifiedBy>IT</cp:lastModifiedBy>
  <cp:revision>93</cp:revision>
  <dcterms:created xsi:type="dcterms:W3CDTF">2015-07-19T15:36:31Z</dcterms:created>
  <dcterms:modified xsi:type="dcterms:W3CDTF">2015-08-16T13:44:39Z</dcterms:modified>
</cp:coreProperties>
</file>