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sbook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КОНСУЛЬТАЦИЯ ДЛЯ РОДИТЕЛЕЙ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23928" y="2060848"/>
            <a:ext cx="52200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УЧЕБНЫЕ ПОСОБИЯ 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СЕРИИ 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«ШКОЛА СЕМИ ГНОМОВ»</a:t>
            </a:r>
          </a:p>
          <a:p>
            <a:pPr algn="ctr"/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Для детей средней группы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Рисунок 5" descr="МС00477_enl.jpg"/>
          <p:cNvPicPr>
            <a:picLocks noChangeAspect="1"/>
          </p:cNvPicPr>
          <p:nvPr/>
        </p:nvPicPr>
        <p:blipFill>
          <a:blip r:embed="rId3" cstate="print"/>
          <a:srcRect l="6802" t="7120" r="8198" b="11034"/>
          <a:stretch>
            <a:fillRect/>
          </a:stretch>
        </p:blipFill>
        <p:spPr>
          <a:xfrm>
            <a:off x="323528" y="1268760"/>
            <a:ext cx="3561123" cy="46085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23731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Козлова А.В. Воспитатель 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МАДОУ  Детского сада комбинированного вида №7 «Семицветик» г.о.Пущино Московской области</a:t>
            </a:r>
            <a:endParaRPr lang="ru-RU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СЧЁТ, ФОРМА, ВЕЛИЧИНА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Книга поможет сформировать у ребенка элементарные математические представления и развить логическое мышление. Малыш будет считать до 10, писать цифры, согласовывать числительное с существительным, правильно отвечать на вопросы: "Сколько?", "Который?", "Какой по счёту?»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сравнивать числа, на наглядной основе запомнит состав числа в пределах 5, научится вычитать и прибавлять к числу по единице. С помощью данного пособия он также познакомится с новыми геометрическими фигурами, поупражняется в выделении части из целого,  в измерении величин предметов и объемов сыпучих и жидких тел. </a:t>
            </a:r>
            <a:endParaRPr lang="ru-RU" sz="2400" dirty="0"/>
          </a:p>
        </p:txBody>
      </p:sp>
      <p:pic>
        <p:nvPicPr>
          <p:cNvPr id="10" name="Picture 4" descr="http://shkola7gnomov.ru/upload/image/%D0%A1%D1%87%D0%B5%D1%82,-%D1%84%D0%BE%D1%80%D0%BC%D0%B0,-%D0%B2%D0%B5%D0%BB%D0%B8%D1%87%D0%B8%D0%BD%D0%B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708920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ЛОГИКА, МЫШЛЕНИЕ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Данная книга станет любимой у большинства малышей. Ведь это так увлекательно «щёлкать» как орешки задачки на сообразительность. В книге собраны все основные типы логических задач, доступных пятилетнему ребенку. Одна страница – одно задание: логические ряды, магические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квадраты, нахождение отличий и подобий, подбор парных картинок, определение четвертого лишнего (причём возможны различные варианты ответов), нахождение общего признака, обобщение и т.д. В книге есть ответы и пояснения к наиболее сложным заданиям.</a:t>
            </a:r>
            <a:endParaRPr lang="ru-RU" sz="2400" dirty="0"/>
          </a:p>
        </p:txBody>
      </p:sp>
      <p:pic>
        <p:nvPicPr>
          <p:cNvPr id="26626" name="Picture 2" descr="http://shkola7gnomov.ru/upload/image/%D0%9B%D0%BE%D0%B3%D0%B8%D0%BA%D0%B0,-%D0%BC%D1%8B%D1%88%D0%BB%D0%B5%D0%BD%D0%B8%D0%B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708920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ВРЕМЯ, ПРОСТРАНСТВО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В книге содержится множество игровых заданий, направленных на развитие у ребенка навыков ориентации в пространстве и времени. Малыш познакомится с предлогами (в, на, под, перед, за), научится обозначать положение предмета по отношению к себе и к другому предмету, определять положение предметов с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помощью слов "справа - слева", "вверху - внизу", «посередине – между». Малыш узнает, как двигаться в заданном направлении, определять время по часам, освоит понятия "далеко - близко", "быстро - медленно" а также последовательность времен года и дней недели. Есть упражнения-прописи для правой и левой руки. </a:t>
            </a:r>
            <a:endParaRPr lang="ru-RU" sz="2400" dirty="0"/>
          </a:p>
        </p:txBody>
      </p:sp>
      <p:pic>
        <p:nvPicPr>
          <p:cNvPr id="27650" name="Picture 2" descr="Время, пространство 5+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708920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ТАЙНЫ ПРИРОДЫ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Очень красочная книга о природе с крупными реалистичными иллюстрациями. В ней ребенок на наглядной основе и в доступной форме узнает о превращениях бабочки и головастика, узнает, где яблоня прячет семена, как весной оживают ветки, набухают почки, появляются цветы и яблоки; 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зачем тыкве семечки, а птицам - гнезда, что ищут медведи в лесу, и где они спят… </a:t>
            </a:r>
          </a:p>
          <a:p>
            <a:pPr algn="just"/>
            <a:r>
              <a:rPr lang="ru-RU" sz="2400" dirty="0" smtClean="0"/>
              <a:t> Книжка поможет ребенку стать более наблюдательным, научит замечать то, на что раньше он просто не обращал внимания. На родительской страничке дан пояснительный текст к каждому развороту и общее описание, как работать с книгой.</a:t>
            </a:r>
            <a:endParaRPr lang="ru-RU" sz="2400" dirty="0"/>
          </a:p>
        </p:txBody>
      </p:sp>
      <p:pic>
        <p:nvPicPr>
          <p:cNvPr id="28674" name="Picture 2" descr="http://shkola7gnomov.ru/upload/image/%D0%A2%D0%B0%D0%B9%D0%BD%D1%8B-%D0%BF%D1%80%D0%B8%D1%80%D0%BE%D0%B4%D1%8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08920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ГЕОГРАФИЯ ДЛЯ МАЛЫШЕЙ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Эта книга - мини-энциклопедия. Материал в ней изложен в виде определений, описаний и фактов. Один разворот – одна тема. Иллюстрация занимает большую часть разворота, остальное - текст. Всего 9 разворотов: наша Земля; океаны и моря; острова и полуострова; горные цепи и вершины; равнины, 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реки и озера; подземные реки и пещеры; полезные ископаемые; богатства недр; минералы и горные породы. В увлекательной и доступной форме книга расскажет  малышу о подземных реках, островах вулканического происхождения и коралловых рифах. Ребенок совершит путешествие в недра Земли и узнает об их богатствах. </a:t>
            </a:r>
            <a:endParaRPr lang="ru-RU" sz="2400" dirty="0"/>
          </a:p>
        </p:txBody>
      </p:sp>
      <p:pic>
        <p:nvPicPr>
          <p:cNvPr id="29698" name="Picture 2" descr="http://shkola7gnomov.ru/upload/image/%D0%93%D0%B5%D0%BE%D0%B3%D1%80%D0%B0%D1%84%D0%B8%D1%8F-%D0%B4%D0%BB%D1%8F-%D0%BC%D0%B0%D0%BB%D1%8B%D1%88%D0%B5%D0%B9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08920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ВЫРАСТУ ЗДОРОВЫМ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Эта книга посвящена формированию у ребенка хороших и здоровых привычек. Слушая рассказы и наблюдая за героями книги – трудолюбивом и энергичном Волике (положительном герое, имя которого произошло от слова «воля») и ленивом и безынициативном Болике (отрицательном персонаже, имя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которого - от слова «болеть»), ребенок сравнивает и анализирует ситуации и делает самостоятельные выводы, как ему поступать (как Волик или как Болик). В книге рассматриваются следующие темы: что полезно и вредно для зубов; как нужно беречь зрение; как нужно отдыхать; как готовиться ко сну; какие есть вредные привычки; как правильно питаться и т.д. </a:t>
            </a:r>
            <a:endParaRPr lang="ru-RU" sz="2400" dirty="0"/>
          </a:p>
        </p:txBody>
      </p:sp>
      <p:pic>
        <p:nvPicPr>
          <p:cNvPr id="5122" name="Picture 2" descr="http://shkola7gnomov.ru/upload/image/%D0%AF-%D0%B2%D1%8B%D1%80%D0%B0%D1%81%D1%82%D1%83-%D0%B7%D0%B4%D0%BE%D1%80%D0%BE%D0%B2%D1%8B%D0%B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08920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 ПЕРЕЙТИ ДОРОГУ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Книга с большими красочными иллюстрациями, которая в занимательной форме расскажет ребенку о правилах дорожного движения. Главный герой книги – мальчик Лёлик, который из-за своей невнимательности попадает в разные неприятные ситуации на дороге. Вместе с Лёликом ваш ребенок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узнает, как правильно переходить дорогу, как нужно обходить автобус, троллейбус и трамвай, почему нельзя играть на проезжей части и многое другое. Малышу наверняка понравится настольная игра – «ходилка», при помощи которой он сможет закрепить полученные знания, и маленькие наклейки с различными видами транспорта и возможность раскрасить машины в книге.</a:t>
            </a:r>
            <a:endParaRPr lang="ru-RU" sz="2400" dirty="0"/>
          </a:p>
        </p:txBody>
      </p:sp>
      <p:pic>
        <p:nvPicPr>
          <p:cNvPr id="30722" name="Picture 2" descr="http://shkola7gnomov.ru/upload/image/%D0%9A%D0%B0%D0%BA-%D0%BF%D0%B5%D1%80%D0%B5%D0%B9%D1%82%D0%B8-%D0%B4%D0%BE%D1%80%D0%BE%D0%B3%D1%8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МОСКОВСКИЙ КРЕМЛЬ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Из книги малыш узнает, что Москва - столица нашей Родины, один из самых больших и красивых городов во всём мире. В самом центре Москвы находится Кремль, с которым связаны яркие страницы истории нашей страны. В пособии даны нарисованные иллюстрации зданий и сооружений Кремля, а так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же коротенькие тексты–пояснения о Царь-пушке и Царь-колоколе, о здании Кремля и 20-ти башнях (дан план), о Храме Василия Блаженного, о соборах, об уникальной оружейной коллекции и самом большом собрании драгоценностей России. А еще - о гербе Москвы, на котором изображен Святой Георгий Победоносец. </a:t>
            </a:r>
            <a:endParaRPr lang="ru-RU" sz="2400" dirty="0"/>
          </a:p>
        </p:txBody>
      </p:sp>
      <p:pic>
        <p:nvPicPr>
          <p:cNvPr id="3074" name="Picture 2" descr="http://shkola7gnomov.ru/upload/image/%D0%9C%D0%BE%D1%81%D0%BA%D0%BE%D0%B2%D1%81%D0%BA%D0%B8%D0%B9-%D0%9A%D1%80%D0%B5%D0%BC%D0%BB%D1%8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708920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ЗАЩИТНИКИ ОТЕЧЕСТВА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Эта красочная и познавательная книга познакомит ребенка с историей его Родины и поможет пробудить в нем чувство патриотизма.  Перед ребенком предстанут все доблестные воины России, исторические и современные: былинные богатыри, ратники Древней Руси, стрелецкие войска, канониры, 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бомбардиры, легкая кавалерия, броневая техника, моряки-подводники, артиллеристы, танкисты, пограничный дозор, десантники, военные летчики и др. В книге даны изображения оружия и наград, прилагаются наклейки с самолетиками и цветная вкладка, из которой можно сделать фигурку воина.</a:t>
            </a:r>
            <a:endParaRPr lang="ru-RU" sz="2400" dirty="0"/>
          </a:p>
        </p:txBody>
      </p:sp>
      <p:pic>
        <p:nvPicPr>
          <p:cNvPr id="32770" name="Picture 2" descr="http://shkola7gnomov.ru/upload/image/%D0%97%D0%B0%D1%89%D0%B8%D1%82%D0%BD%D0%B8%D0%BA%D0%B8-%D0%9E%D1%82%D0%B5%D1%87%D0%B5%D1%81%D1%82%D0%B2%D0%B0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80928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КОНСУЛЬТАЦИЯ ДЛЯ РОДИТЕЛЕЙ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23928" y="2060848"/>
            <a:ext cx="52200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УЧЕБНЫЕ ПОСОБИЯ 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СЕРИИ 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«ШКОЛА СЕМИ ГНОМОВ»</a:t>
            </a:r>
          </a:p>
          <a:p>
            <a:pPr algn="ctr"/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Для детей средней группы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Рисунок 5" descr="МС00477_enl.jpg"/>
          <p:cNvPicPr>
            <a:picLocks noChangeAspect="1"/>
          </p:cNvPicPr>
          <p:nvPr/>
        </p:nvPicPr>
        <p:blipFill>
          <a:blip r:embed="rId3" cstate="print"/>
          <a:srcRect l="6802" t="7120" r="8198" b="11034"/>
          <a:stretch>
            <a:fillRect/>
          </a:stretch>
        </p:blipFill>
        <p:spPr>
          <a:xfrm>
            <a:off x="323528" y="1268760"/>
            <a:ext cx="3561123" cy="46085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237312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Все материалы для презентации взяты с сайта издательства Мозаика-Синтез: </a:t>
            </a:r>
            <a:r>
              <a:rPr lang="en-US" sz="1600" b="1" dirty="0" smtClean="0">
                <a:solidFill>
                  <a:schemeClr val="tx2"/>
                </a:solidFill>
                <a:hlinkClick r:id="rId4"/>
              </a:rPr>
              <a:t>http://msbook.ru/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endParaRPr lang="ru-RU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4268" y="116632"/>
            <a:ext cx="6296084" cy="14401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860032" y="2060848"/>
            <a:ext cx="4283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Специализированное педагогическое издательство </a:t>
            </a:r>
          </a:p>
          <a:p>
            <a:pPr algn="ctr"/>
            <a:r>
              <a:rPr lang="ru-RU" sz="2800" dirty="0" smtClean="0"/>
              <a:t>МОЗАИКА-СИНТЕЗ </a:t>
            </a:r>
          </a:p>
          <a:p>
            <a:pPr algn="ctr"/>
            <a:r>
              <a:rPr lang="ru-RU" sz="2800" dirty="0" smtClean="0"/>
              <a:t>одно из ведущих в области дошкольного воспитания и образования детей от рождения до школы</a:t>
            </a:r>
          </a:p>
          <a:p>
            <a:pPr algn="ctr"/>
            <a:endParaRPr lang="ru-RU" sz="2800" dirty="0" smtClean="0"/>
          </a:p>
          <a:p>
            <a:pPr algn="ctr"/>
            <a:endParaRPr lang="ru-RU" sz="2800" dirty="0"/>
          </a:p>
        </p:txBody>
      </p:sp>
      <p:pic>
        <p:nvPicPr>
          <p:cNvPr id="5122" name="Picture 2" descr="http://msbook.ru/upload/image/alfia%20na%20vv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5" y="2060848"/>
            <a:ext cx="4534103" cy="40580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4268" y="116632"/>
            <a:ext cx="6296084" cy="14401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860032" y="2060848"/>
            <a:ext cx="4283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/>
          </a:p>
          <a:p>
            <a:pPr algn="ctr"/>
            <a:endParaRPr lang="ru-RU" sz="2800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283968" y="2270772"/>
            <a:ext cx="486003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Специалисты и педагоги издательства создали уже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готовые решения серии книг Школа Семи Гномов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красивой подарочной упаковке для Вашего удобства.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7_gnomov_5_l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628800"/>
            <a:ext cx="3969598" cy="4460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ГОДОВОЙ КОМПЛЕКТ ЛИТЕРАТУРЫ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908720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 </a:t>
            </a:r>
            <a:r>
              <a:rPr lang="ru-RU" sz="2800" b="1" dirty="0" smtClean="0"/>
              <a:t>полный годовой курс</a:t>
            </a:r>
            <a:r>
              <a:rPr lang="ru-RU" sz="2800" dirty="0" smtClean="0"/>
              <a:t> подготовки </a:t>
            </a:r>
            <a:r>
              <a:rPr lang="ru-RU" sz="2800" b="1" dirty="0" smtClean="0"/>
              <a:t>Школа Семи Гномов</a:t>
            </a:r>
            <a:r>
              <a:rPr lang="ru-RU" sz="2800" dirty="0" smtClean="0"/>
              <a:t> для детей </a:t>
            </a:r>
            <a:r>
              <a:rPr lang="ru-RU" sz="2800" b="1" dirty="0" smtClean="0"/>
              <a:t>от 4 до 5 лет</a:t>
            </a:r>
            <a:r>
              <a:rPr lang="ru-RU" sz="2800" dirty="0" smtClean="0"/>
              <a:t> вошли 12 книг в красивой подарочной упаковке. </a:t>
            </a:r>
          </a:p>
          <a:p>
            <a:pPr algn="ctr"/>
            <a:r>
              <a:rPr lang="ru-RU" sz="2800" dirty="0" smtClean="0"/>
              <a:t>Каждое из изданий направлено на развитие у ребенка логики, мышления, внимания, памяти, расширение кругозора о предметах и явлениях окружающей среды, о природе и жизни человека.</a:t>
            </a:r>
            <a:endParaRPr lang="ru-RU" sz="28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043608" y="4293096"/>
          <a:ext cx="712879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166535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 Уроки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грамоты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Развитие речи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Прописи для малышей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Малышам о звёздах и планетах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Счёт, форма, величина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Логика, мышление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 Время,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пространство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Что из чего?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Расписная игрушка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Быстрее, выше, сильнее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Куда ушли динозавры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Кто самый-самый?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ГОДОВОЙ КОМПЛЕКТ ЛИТЕРАТУРЫ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908720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Пособия «Школа Семи Гномов» полностью отвечают требованиям Примерной основной общеобразовательной программы дошкольного образования «От рождения до школы» под редакцией </a:t>
            </a:r>
            <a:r>
              <a:rPr lang="ru-RU" sz="2800" dirty="0" err="1" smtClean="0"/>
              <a:t>Веракса</a:t>
            </a:r>
            <a:r>
              <a:rPr lang="ru-RU" sz="2800" dirty="0" smtClean="0"/>
              <a:t> Н.Е., Комаровой Т.С., Васильевой М.А. по которой работает наш детский сад и предназначена для занятий с детьми дома и в </a:t>
            </a:r>
          </a:p>
          <a:p>
            <a:pPr algn="ctr"/>
            <a:r>
              <a:rPr lang="ru-RU" sz="2800" dirty="0" smtClean="0"/>
              <a:t>детском саду.</a:t>
            </a:r>
            <a:endParaRPr lang="ru-RU" sz="28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043608" y="4293096"/>
          <a:ext cx="712879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166535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 Уроки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грамоты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Развитие речи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Прописи для малышей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Малышам о звёздах и планетах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Счёт, форма, величина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Логика, мышление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 Время,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пространство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Что из чего?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Расписная игрушка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Быстрее, выше, сильнее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Куда ушли динозавры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Кто самый-самый?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ГОДОВОЙ КОМПЛЕКТ ЛИТЕРАТУРЫ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96752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Школа Семи Гномов предлагает материал, необходимый детям для полноценного обучения, развития и воспитания с учетом их возрастных особенностей и потребностей. В каждой книге есть наклейки и картонная вкладка с дидактическими играми. Для родителей есть "родительская страничка" с методическими рекомендациями.</a:t>
            </a:r>
            <a:endParaRPr lang="ru-RU" sz="2800" dirty="0"/>
          </a:p>
        </p:txBody>
      </p:sp>
      <p:pic>
        <p:nvPicPr>
          <p:cNvPr id="6" name="Рисунок 5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118" y="4654644"/>
            <a:ext cx="8284338" cy="1654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РАЗВИТИЕ РЕЧИ</a:t>
            </a:r>
          </a:p>
          <a:p>
            <a:endParaRPr lang="ru-RU" dirty="0"/>
          </a:p>
        </p:txBody>
      </p:sp>
      <p:pic>
        <p:nvPicPr>
          <p:cNvPr id="19458" name="Picture 2" descr="http://shkola7gnomov.ru/upload/image/%D0%A0%D0%B0%D0%B7%D0%B2%D0%B8%D1%82%D0%B8%D0%B5-%D1%80%D0%B5%D1%87%D0%B8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780928"/>
            <a:ext cx="2664296" cy="3600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Книжка содержит разнообразный занимательный материал, предназначенный для развития речи ребенка. В ней есть упражнения для дикции: артикуляционная гимнастика, «чистоговорки» и скороговорки. В заданиях на формирование связной речи ребенку предлагается объяснить смысл различных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слов, пословиц и поговорок. Стихи, загадки, игры в рифму, поиски «заблудившейся»  буквы, подбор антонимов -  помогут малышу творчески поработать со словами и приобщат его к богатству родного языка. В книге хорошо подобраны иллюстрации – однотонные и ненавязчивые, чтобы не отвлекать внимания от главного.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shkola7gnomov.ru/upload/image/%D0%A3%D1%80%D0%BE%D0%BA%D0%B8-%D0%B3%D1%80%D0%B0%D0%BC%D0%BE%D1%82%D1%8B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08920"/>
            <a:ext cx="2664296" cy="3600400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УРОКИ ГРАМОТЫ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Эта книга рассчитана на детей, знающих буквы и умеющих их писать. Занятия составлены в игровой форме, много загадок, ребусов, кроссвордов, головоломок, заданий на работу со звуками (нахождение первого, серединного и последнего звука, узнавание гласных и согласных, твердых и мягких звуков и т.д.) и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буквами (обведение определенных букв в кружок, добавление букв к словам, перестановка букв, цепочка слов и т.д.). С помощью этого пособия ребенок приобретет первичные навыки чтения. В приложении к книге малыш найдет интересные наклейки</a:t>
            </a:r>
            <a:endParaRPr lang="ru-RU" sz="2400" dirty="0"/>
          </a:p>
        </p:txBody>
      </p:sp>
      <p:pic>
        <p:nvPicPr>
          <p:cNvPr id="9" name="Picture 4" descr="http://shkola7gnomov.ru/upload/image/%D0%A3%D1%80%D0%BE%D0%BA%D0%B8-%D0%B3%D1%80%D0%B0%D0%BC%D0%BE%D1%82%D1%8B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08920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2633836" cy="3559238"/>
          </a:xfrm>
          <a:prstGeom prst="rect">
            <a:avLst/>
          </a:prstGeom>
          <a:noFill/>
        </p:spPr>
      </p:pic>
      <p:pic>
        <p:nvPicPr>
          <p:cNvPr id="4" name="Рисунок 3" descr="flowers-abstract-backgrounds-desktop-vector-background-compu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ПРОПИСИ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«Прописи» у нас, взрослых, чаще всего ассоциируются с палочками и крючочками. Здесь же, наоборот, в увлекательной форме идёт подготовка к написанию таких палочек и крючочков. Путешествуя со слоненком Бамбулой по страницам книги, ваш малыш поупражняется в рисовании  волнистых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2564904"/>
            <a:ext cx="540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линий,  в обведении по контуру и в раскрашивании, в следовании по клеткам и в рисовании по точкам. Все задания в книге развивают мелкую моторику пальцев руки, положительно повлияют на речевые зоны коры головного мозга, а, следовательно, - на умственное и речевое развитие, способность к логическим умозаключениям. Тренируя пальчики, малыш многое узнает. </a:t>
            </a:r>
            <a:endParaRPr lang="ru-RU" sz="2400" dirty="0"/>
          </a:p>
        </p:txBody>
      </p:sp>
      <p:pic>
        <p:nvPicPr>
          <p:cNvPr id="9" name="Picture 4" descr="http://shkola7gnomov.ru/upload/image/%D0%94%D0%BE%D1%88%D0%BA%D0%BE%D0%BB%D1%8C%D0%BD%D1%8B%D0%B5-%D0%BF%D1%80%D0%BE%D0%BF%D0%B8%D1%81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266429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1086</Words>
  <Application>Microsoft Office PowerPoint</Application>
  <PresentationFormat>Экран (4:3)</PresentationFormat>
  <Paragraphs>90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39</cp:revision>
  <dcterms:created xsi:type="dcterms:W3CDTF">2015-08-16T17:41:39Z</dcterms:created>
  <dcterms:modified xsi:type="dcterms:W3CDTF">2015-08-16T19:31:09Z</dcterms:modified>
</cp:coreProperties>
</file>