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2" r:id="rId2"/>
    <p:sldId id="263" r:id="rId3"/>
    <p:sldId id="264" r:id="rId4"/>
    <p:sldId id="265" r:id="rId5"/>
    <p:sldId id="258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332656"/>
            <a:ext cx="6172200" cy="936104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День рождения домового</a:t>
            </a:r>
            <a:endParaRPr lang="ru-RU" dirty="0"/>
          </a:p>
        </p:txBody>
      </p:sp>
      <p:pic>
        <p:nvPicPr>
          <p:cNvPr id="4" name="Рисунок 3" descr="78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556792"/>
            <a:ext cx="3626996" cy="48341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Constantia" pitchFamily="18" charset="0"/>
                <a:cs typeface="Consolas" pitchFamily="49" charset="0"/>
              </a:rPr>
              <a:t>Во всем мире в феврале домовые празднуют свой день. Обычно праздник проводится в ночь с 9 на 10 февраля, но любая ночь этого месяца считается магической и может стать днем рождения домового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4" name="Рисунок 3" descr="domovoi88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052736"/>
            <a:ext cx="4044326" cy="32691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Домовой – невидимый обитатель, «хозяин» дома и двора. Основное его занятие – охрана нажитого добра, предсказание будущего хозяев дома.</a:t>
            </a:r>
            <a:endParaRPr lang="ru-RU" dirty="0"/>
          </a:p>
        </p:txBody>
      </p:sp>
      <p:pic>
        <p:nvPicPr>
          <p:cNvPr id="4" name="Рисунок 3" descr="cucumb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980728"/>
            <a:ext cx="4993119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Считается, что домовой может показаться в облике небольшого  старичка, </a:t>
            </a:r>
            <a:r>
              <a:rPr lang="ru-RU" dirty="0" err="1" smtClean="0"/>
              <a:t>длинноволосового</a:t>
            </a:r>
            <a:r>
              <a:rPr lang="ru-RU" dirty="0" smtClean="0"/>
              <a:t> и бородатого, </a:t>
            </a:r>
            <a:r>
              <a:rPr lang="ru-RU" dirty="0" smtClean="0"/>
              <a:t>а так же в </a:t>
            </a:r>
            <a:r>
              <a:rPr lang="ru-RU" dirty="0" smtClean="0"/>
              <a:t>виде ваших домашних животных или в виде, покрытого шерстью, человечка.</a:t>
            </a:r>
            <a:endParaRPr lang="ru-RU" dirty="0"/>
          </a:p>
        </p:txBody>
      </p:sp>
      <p:pic>
        <p:nvPicPr>
          <p:cNvPr id="4" name="Рисунок 3" descr="Domovo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5619" y="476673"/>
            <a:ext cx="3558629" cy="44116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3645024"/>
            <a:ext cx="6172200" cy="2736726"/>
          </a:xfrm>
        </p:spPr>
        <p:txBody>
          <a:bodyPr/>
          <a:lstStyle/>
          <a:p>
            <a:r>
              <a:rPr lang="ru-RU" dirty="0" smtClean="0"/>
              <a:t>Домовой отвечает за дом, но если обязанностей по хозяйству становиться много, в доме </a:t>
            </a:r>
            <a:r>
              <a:rPr lang="ru-RU" dirty="0" smtClean="0"/>
              <a:t>поселяются его помощники:</a:t>
            </a:r>
            <a:endParaRPr lang="ru-RU" dirty="0" smtClean="0"/>
          </a:p>
          <a:p>
            <a:r>
              <a:rPr lang="ru-RU" dirty="0" smtClean="0"/>
              <a:t>на кухне – кухонный,</a:t>
            </a:r>
          </a:p>
          <a:p>
            <a:r>
              <a:rPr lang="ru-RU" dirty="0" smtClean="0"/>
              <a:t>в сарае – </a:t>
            </a:r>
            <a:r>
              <a:rPr lang="ru-RU" dirty="0" err="1" smtClean="0"/>
              <a:t>сараюшник</a:t>
            </a:r>
            <a:r>
              <a:rPr lang="ru-RU" dirty="0" smtClean="0"/>
              <a:t>,</a:t>
            </a:r>
          </a:p>
          <a:p>
            <a:r>
              <a:rPr lang="ru-RU" dirty="0" smtClean="0"/>
              <a:t>в подполе – </a:t>
            </a:r>
            <a:r>
              <a:rPr lang="ru-RU" dirty="0" err="1" smtClean="0"/>
              <a:t>подпольник</a:t>
            </a:r>
            <a:r>
              <a:rPr lang="ru-RU" dirty="0" smtClean="0"/>
              <a:t>,</a:t>
            </a:r>
          </a:p>
          <a:p>
            <a:r>
              <a:rPr lang="ru-RU" dirty="0" smtClean="0"/>
              <a:t>в бане – банник,</a:t>
            </a:r>
          </a:p>
          <a:p>
            <a:r>
              <a:rPr lang="ru-RU" dirty="0" smtClean="0"/>
              <a:t> в конюшне – </a:t>
            </a:r>
            <a:r>
              <a:rPr lang="ru-RU" dirty="0" err="1" smtClean="0"/>
              <a:t>конюшник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3854270-b2b5f4360b005fb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417105"/>
            <a:ext cx="3312368" cy="31216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4149080"/>
            <a:ext cx="6172200" cy="223267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Как поздравить домового?</a:t>
            </a:r>
          </a:p>
          <a:p>
            <a:r>
              <a:rPr lang="ru-RU" b="0" dirty="0" smtClean="0"/>
              <a:t>Очень просто: поставьте в укромный уголок угощение (например, сладкую булочку), а затем громко поздравьте «дедушку». Можно даже попросить его о чем-то: «Береги наш дом и нас в нем!» Можно подарить «дедушке» игрушку: домовые обожают блестящие пуговицы, шарики, бусинки. И помните, что подарено – нельзя отбирать!</a:t>
            </a:r>
            <a:endParaRPr lang="ru-RU" dirty="0"/>
          </a:p>
        </p:txBody>
      </p:sp>
      <p:pic>
        <p:nvPicPr>
          <p:cNvPr id="4" name="Рисунок 3" descr="domovoy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908720"/>
            <a:ext cx="3779912" cy="28349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Обереги.</a:t>
            </a:r>
          </a:p>
          <a:p>
            <a:r>
              <a:rPr lang="ru-RU" dirty="0" smtClean="0"/>
              <a:t>Ни один дом на Руси не обходился без оберегов. Люди верили, что они охраняют их от болезней, хищных зверей и разных бед.</a:t>
            </a:r>
            <a:endParaRPr lang="ru-RU" dirty="0"/>
          </a:p>
        </p:txBody>
      </p:sp>
      <p:pic>
        <p:nvPicPr>
          <p:cNvPr id="4" name="Рисунок 3" descr="687474703a2f2f737472616e616d61737465726f762e72752f66696c65732f696d61676563616368652f6f7269675f776974685f6c6f676f2f69323031312f31302f30342f73616d5f313830312e6a70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564904"/>
            <a:ext cx="1872208" cy="2496278"/>
          </a:xfrm>
          <a:prstGeom prst="rect">
            <a:avLst/>
          </a:prstGeom>
        </p:spPr>
      </p:pic>
      <p:pic>
        <p:nvPicPr>
          <p:cNvPr id="5" name="Рисунок 4" descr="image_50898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332656"/>
            <a:ext cx="2880320" cy="2160240"/>
          </a:xfrm>
          <a:prstGeom prst="rect">
            <a:avLst/>
          </a:prstGeom>
        </p:spPr>
      </p:pic>
      <p:pic>
        <p:nvPicPr>
          <p:cNvPr id="6" name="Рисунок 5" descr="image_12648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332656"/>
            <a:ext cx="2808312" cy="21042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2780928"/>
            <a:ext cx="6172200" cy="14401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Спасибо за внимание!</a:t>
            </a:r>
            <a:endParaRPr lang="ru-RU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</TotalTime>
  <Words>209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День рождения домового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Роман</dc:creator>
  <cp:lastModifiedBy>Роман</cp:lastModifiedBy>
  <cp:revision>8</cp:revision>
  <dcterms:created xsi:type="dcterms:W3CDTF">2015-02-24T14:10:09Z</dcterms:created>
  <dcterms:modified xsi:type="dcterms:W3CDTF">2015-02-25T03:25:10Z</dcterms:modified>
</cp:coreProperties>
</file>