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72" r:id="rId3"/>
    <p:sldId id="275" r:id="rId4"/>
    <p:sldId id="280" r:id="rId5"/>
    <p:sldId id="281" r:id="rId6"/>
    <p:sldId id="283" r:id="rId7"/>
    <p:sldId id="284" r:id="rId8"/>
    <p:sldId id="286" r:id="rId9"/>
    <p:sldId id="290" r:id="rId10"/>
    <p:sldId id="297" r:id="rId11"/>
    <p:sldId id="298" r:id="rId12"/>
    <p:sldId id="299" r:id="rId13"/>
    <p:sldId id="292" r:id="rId14"/>
    <p:sldId id="293" r:id="rId15"/>
    <p:sldId id="294" r:id="rId16"/>
    <p:sldId id="29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69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2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1764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ru-RU" smtClean="0"/>
              <a:pPr/>
              <a:t>10.07.2015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ru-RU" smtClean="0"/>
              <a:pPr/>
              <a:t>10.07.2015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>
          <a:gsLst>
            <a:gs pos="100000">
              <a:schemeClr val="accent1">
                <a:lumMod val="20000"/>
                <a:lumOff val="80000"/>
                <a:alpha val="86000"/>
              </a:schemeClr>
            </a:gs>
            <a:gs pos="42000">
              <a:schemeClr val="bg1">
                <a:alpha val="40000"/>
              </a:schemeClr>
            </a:gs>
            <a:gs pos="0">
              <a:schemeClr val="accent1">
                <a:lumMod val="20000"/>
                <a:lumOff val="80000"/>
                <a:alpha val="85000"/>
              </a:schemeClr>
            </a:gs>
            <a:gs pos="75000">
              <a:schemeClr val="bg1">
                <a:alpha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12188825" cy="713232"/>
            <a:chOff x="0" y="0"/>
            <a:chExt cx="12188825" cy="713232"/>
          </a:xfrm>
        </p:grpSpPr>
        <p:sp>
          <p:nvSpPr>
            <p:cNvPr id="7" name="Прямоугольник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0" y="0"/>
            <a:ext cx="713232" cy="6858000"/>
            <a:chOff x="0" y="0"/>
            <a:chExt cx="713232" cy="6858000"/>
          </a:xfrm>
        </p:grpSpPr>
        <p:sp>
          <p:nvSpPr>
            <p:cNvPr id="12" name="Прямоугольник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1476762" y="0"/>
            <a:ext cx="746886" cy="6858000"/>
            <a:chOff x="11476762" y="0"/>
            <a:chExt cx="746886" cy="6858000"/>
          </a:xfrm>
        </p:grpSpPr>
        <p:sp>
          <p:nvSpPr>
            <p:cNvPr id="15" name="Прямоугольник 14"/>
            <p:cNvSpPr/>
            <p:nvPr/>
          </p:nvSpPr>
          <p:spPr>
            <a:xfrm flipH="1">
              <a:off x="1147676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 flipH="1">
              <a:off x="1202093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 flipV="1">
            <a:off x="0" y="6144768"/>
            <a:ext cx="12188825" cy="713232"/>
            <a:chOff x="0" y="0"/>
            <a:chExt cx="12188825" cy="713232"/>
          </a:xfrm>
        </p:grpSpPr>
        <p:sp>
          <p:nvSpPr>
            <p:cNvPr id="18" name="Прямоугольник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749040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10.07.2015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10.07.2015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10.07.2015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Прямоугольник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6736" y="0"/>
            <a:ext cx="12188825" cy="548640"/>
            <a:chOff x="0" y="0"/>
            <a:chExt cx="12188825" cy="713232"/>
          </a:xfrm>
        </p:grpSpPr>
        <p:sp>
          <p:nvSpPr>
            <p:cNvPr id="12" name="Прямоугольник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10.07.2015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3749040"/>
            <a:ext cx="9601200" cy="9144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ru-RU" smtClean="0"/>
              <a:pPr/>
              <a:t>10.07.2015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10.07.2015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10.07.2015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10.07.2015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12188825" cy="548640"/>
            <a:chOff x="0" y="0"/>
            <a:chExt cx="12188825" cy="713232"/>
          </a:xfrm>
        </p:grpSpPr>
        <p:sp>
          <p:nvSpPr>
            <p:cNvPr id="9" name="Прямоугольник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0" y="1005840"/>
            <a:ext cx="72237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10.07.2015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48640" y="548640"/>
            <a:ext cx="6675120" cy="5760720"/>
          </a:xfrm>
          <a:noFill/>
        </p:spPr>
        <p:txBody>
          <a:bodyPr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10.07.2015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0" y="0"/>
            <a:ext cx="7772400" cy="548640"/>
            <a:chOff x="0" y="0"/>
            <a:chExt cx="12188825" cy="713232"/>
          </a:xfrm>
        </p:grpSpPr>
        <p:sp>
          <p:nvSpPr>
            <p:cNvPr id="9" name="Прямоугольник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 flipV="1">
            <a:off x="0" y="6309360"/>
            <a:ext cx="7772400" cy="548640"/>
            <a:chOff x="0" y="0"/>
            <a:chExt cx="12188825" cy="713232"/>
          </a:xfrm>
        </p:grpSpPr>
        <p:sp>
          <p:nvSpPr>
            <p:cNvPr id="12" name="Прямоугольник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 rot="5400000" flipV="1">
            <a:off x="-3154680" y="3154680"/>
            <a:ext cx="6858000" cy="548640"/>
            <a:chOff x="0" y="0"/>
            <a:chExt cx="12188825" cy="713232"/>
          </a:xfrm>
        </p:grpSpPr>
        <p:sp>
          <p:nvSpPr>
            <p:cNvPr id="15" name="Прямоугольник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 rot="16200000" flipH="1" flipV="1">
            <a:off x="4069079" y="3154681"/>
            <a:ext cx="6858000" cy="548640"/>
            <a:chOff x="0" y="0"/>
            <a:chExt cx="12188825" cy="713232"/>
          </a:xfrm>
        </p:grpSpPr>
        <p:sp>
          <p:nvSpPr>
            <p:cNvPr id="18" name="Прямоугольник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6000"/>
              </a:schemeClr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 bwMode="auto"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Прямоугольник 8"/>
            <p:cNvSpPr/>
            <p:nvPr/>
          </p:nvSpPr>
          <p:spPr bwMode="auto"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673352"/>
            <a:ext cx="95097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391656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10.07.2015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391656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391656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3" pos="3840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57;&#1072;&#1096;&#1072;\&#1056;&#1072;&#1073;&#1086;&#1095;&#1080;&#1081;%20&#1089;&#1090;&#1086;&#1083;\&#1055;&#1088;&#1086;&#1076;&#1091;&#1082;&#1090;&#1099;\&#1080;&#1075;&#1088;&#1072;%20-&#1057;&#1086;&#1073;&#1088;&#1072;&#1083;&#1080;&#1089;&#1100;%20&#1085;&#1072;%20&#1087;&#1088;&#1072;&#1079;&#1076;&#1085;&#1080;&#1082;.mp3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777240"/>
            <a:ext cx="9601200" cy="3764280"/>
          </a:xfrm>
        </p:spPr>
        <p:txBody>
          <a:bodyPr/>
          <a:lstStyle/>
          <a:p>
            <a:r>
              <a:rPr lang="ru-RU" sz="5400" dirty="0" smtClean="0"/>
              <a:t>Сказка о том, как Василисы Премудрые встречали гостей.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4785360"/>
            <a:ext cx="9601200" cy="1341120"/>
          </a:xfrm>
        </p:spPr>
        <p:txBody>
          <a:bodyPr>
            <a:normAutofit/>
          </a:bodyPr>
          <a:lstStyle/>
          <a:p>
            <a:r>
              <a:rPr lang="ru-RU" dirty="0" smtClean="0"/>
              <a:t>Лексическая тема «Продукты»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715426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720" y="228600"/>
            <a:ext cx="11384280" cy="807720"/>
          </a:xfrm>
        </p:spPr>
        <p:txBody>
          <a:bodyPr/>
          <a:lstStyle/>
          <a:p>
            <a:r>
              <a:rPr lang="ru-RU" dirty="0" smtClean="0"/>
              <a:t>Из чего делают эти продукты? Значит они какие?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64945" y="2332673"/>
            <a:ext cx="3451335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8719" y="2013584"/>
            <a:ext cx="4041141" cy="303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720" y="259080"/>
            <a:ext cx="11231880" cy="716280"/>
          </a:xfrm>
        </p:spPr>
        <p:txBody>
          <a:bodyPr/>
          <a:lstStyle/>
          <a:p>
            <a:r>
              <a:rPr lang="ru-RU" dirty="0" smtClean="0"/>
              <a:t>Из чего делают эти продукты? Значит они какие?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3869" y="3518333"/>
            <a:ext cx="2436496" cy="243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08234" y="2760113"/>
            <a:ext cx="3023135" cy="267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42022" y="1521090"/>
            <a:ext cx="2607644" cy="173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520" y="228600"/>
            <a:ext cx="11445240" cy="9296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Накрыли Василисы Премудрые праздничный стол.</a:t>
            </a:r>
            <a:br>
              <a:rPr lang="ru-RU" dirty="0" smtClean="0"/>
            </a:br>
            <a:r>
              <a:rPr lang="ru-RU" dirty="0" smtClean="0"/>
              <a:t> На столе было много … чего? с чем?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358" y="1781074"/>
            <a:ext cx="4167204" cy="312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5790" y="1838318"/>
            <a:ext cx="4583529" cy="306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1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1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985104" y="4366260"/>
            <a:ext cx="1897974" cy="142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243840"/>
            <a:ext cx="9509760" cy="899160"/>
          </a:xfrm>
        </p:spPr>
        <p:txBody>
          <a:bodyPr/>
          <a:lstStyle/>
          <a:p>
            <a:r>
              <a:rPr lang="ru-RU" dirty="0" smtClean="0"/>
              <a:t>На столе было много … чего? с чем?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6305" y="2874746"/>
            <a:ext cx="3514289" cy="263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64945"/>
            <a:ext cx="2422101" cy="141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1737360"/>
            <a:ext cx="3994484" cy="290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680" y="289560"/>
            <a:ext cx="11003280" cy="731520"/>
          </a:xfrm>
        </p:spPr>
        <p:txBody>
          <a:bodyPr/>
          <a:lstStyle/>
          <a:p>
            <a:pPr algn="ctr"/>
            <a:r>
              <a:rPr lang="ru-RU" dirty="0" smtClean="0"/>
              <a:t>Василисы Премудрые гостей угощали чем?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6938" y="1090863"/>
            <a:ext cx="6381237" cy="546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13360"/>
            <a:ext cx="11490960" cy="6553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 после застолья все пели, плясали, да в игры играли!</a:t>
            </a:r>
            <a:endParaRPr lang="ru-RU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80711" y="1882542"/>
            <a:ext cx="5130227" cy="326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игра -Собрались на праздн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10514937" y="5516217"/>
            <a:ext cx="304800" cy="30480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524684">
            <a:off x="7263595" y="2144472"/>
            <a:ext cx="563880" cy="536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630021">
            <a:off x="6675120" y="1508761"/>
            <a:ext cx="563880" cy="56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4051232">
            <a:off x="6248399" y="2179322"/>
            <a:ext cx="563880" cy="56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589638">
            <a:off x="6766561" y="2179319"/>
            <a:ext cx="563880" cy="56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3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320" y="228600"/>
            <a:ext cx="10805160" cy="8839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Позвали Василисы Премудрые на Пасху гостей. Стали думать да гадать, чем гостей угощать?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49880" y="5730241"/>
            <a:ext cx="6568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http://vk.com/video186922_163824010?list=7bbb5bc62595dd93cb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7421" y="1251284"/>
            <a:ext cx="6761747" cy="517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7221" y="438912"/>
            <a:ext cx="9623659" cy="11131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 решили они приготовить … что? </a:t>
            </a:r>
            <a:br>
              <a:rPr lang="ru-RU" dirty="0" smtClean="0"/>
            </a:br>
            <a:r>
              <a:rPr lang="ru-RU" dirty="0" smtClean="0"/>
              <a:t>Да украсить … что?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528" y="2226409"/>
            <a:ext cx="2670161" cy="178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7756" y="3737711"/>
            <a:ext cx="3294675" cy="243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94409" y="2104221"/>
            <a:ext cx="3929063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" y="213360"/>
            <a:ext cx="11612880" cy="8991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Принялись умницы да красавицы за дело. </a:t>
            </a:r>
            <a:br>
              <a:rPr lang="ru-RU" dirty="0" smtClean="0"/>
            </a:br>
            <a:r>
              <a:rPr lang="ru-RU" dirty="0" smtClean="0"/>
              <a:t>Пошли на рынок и купили … что?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2920" y="1371601"/>
            <a:ext cx="1981200" cy="213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85160" y="1478280"/>
            <a:ext cx="2377440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13021" y="3918585"/>
            <a:ext cx="2140819" cy="201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8770" y="3979544"/>
            <a:ext cx="2650388" cy="194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49640" y="3985895"/>
            <a:ext cx="3093721" cy="206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62700" y="1541144"/>
            <a:ext cx="2491740" cy="186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9471660" y="1348740"/>
            <a:ext cx="2156460" cy="215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274320"/>
            <a:ext cx="9509760" cy="929640"/>
          </a:xfrm>
        </p:spPr>
        <p:txBody>
          <a:bodyPr/>
          <a:lstStyle/>
          <a:p>
            <a:pPr algn="ctr"/>
            <a:r>
              <a:rPr lang="ru-RU" dirty="0" smtClean="0"/>
              <a:t>Молоко было какое? 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3480" y="1767840"/>
            <a:ext cx="3672840" cy="4225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5-конечная звезда 3"/>
          <p:cNvSpPr/>
          <p:nvPr/>
        </p:nvSpPr>
        <p:spPr>
          <a:xfrm>
            <a:off x="7665720" y="3337560"/>
            <a:ext cx="777240" cy="77724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5532120" y="4998720"/>
            <a:ext cx="777240" cy="77724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8823960" y="2606040"/>
            <a:ext cx="777240" cy="77724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6598920" y="4221480"/>
            <a:ext cx="777240" cy="77724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320040"/>
            <a:ext cx="9509760" cy="838200"/>
          </a:xfrm>
        </p:spPr>
        <p:txBody>
          <a:bodyPr/>
          <a:lstStyle/>
          <a:p>
            <a:pPr algn="ctr"/>
            <a:r>
              <a:rPr lang="ru-RU" dirty="0" smtClean="0"/>
              <a:t>Творог  какой?</a:t>
            </a:r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6320" y="1844040"/>
            <a:ext cx="4297680" cy="429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5-конечная звезда 3"/>
          <p:cNvSpPr/>
          <p:nvPr/>
        </p:nvSpPr>
        <p:spPr>
          <a:xfrm>
            <a:off x="6233160" y="4800600"/>
            <a:ext cx="914400" cy="914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7284720" y="4069080"/>
            <a:ext cx="914400" cy="914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8488680" y="3139440"/>
            <a:ext cx="914400" cy="914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9677400" y="2270760"/>
            <a:ext cx="914400" cy="914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10774680" y="1463040"/>
            <a:ext cx="914400" cy="914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320040"/>
            <a:ext cx="9509760" cy="975360"/>
          </a:xfrm>
        </p:spPr>
        <p:txBody>
          <a:bodyPr/>
          <a:lstStyle/>
          <a:p>
            <a:pPr algn="ctr"/>
            <a:r>
              <a:rPr lang="ru-RU" dirty="0" smtClean="0"/>
              <a:t>Мука  какая?</a:t>
            </a:r>
            <a:endParaRPr lang="ru-RU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099" y="2044064"/>
            <a:ext cx="5118101" cy="383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5-конечная звезда 3"/>
          <p:cNvSpPr/>
          <p:nvPr/>
        </p:nvSpPr>
        <p:spPr>
          <a:xfrm>
            <a:off x="6507480" y="4648200"/>
            <a:ext cx="914400" cy="914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7498080" y="3840480"/>
            <a:ext cx="914400" cy="914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8473440" y="3032760"/>
            <a:ext cx="914400" cy="914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6840" y="438912"/>
            <a:ext cx="9509760" cy="1088136"/>
          </a:xfrm>
        </p:spPr>
        <p:txBody>
          <a:bodyPr/>
          <a:lstStyle/>
          <a:p>
            <a:pPr algn="ctr"/>
            <a:r>
              <a:rPr lang="ru-RU" dirty="0" smtClean="0"/>
              <a:t>Для кулича взяли сколько яиц? </a:t>
            </a:r>
            <a:br>
              <a:rPr lang="ru-RU" dirty="0" smtClean="0"/>
            </a:br>
            <a:r>
              <a:rPr lang="ru-RU" dirty="0" smtClean="0"/>
              <a:t>А </a:t>
            </a:r>
            <a:r>
              <a:rPr lang="ru-RU" dirty="0" smtClean="0"/>
              <a:t>расписали сколько </a:t>
            </a:r>
            <a:r>
              <a:rPr lang="ru-RU" dirty="0" smtClean="0"/>
              <a:t>яиц?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2979" y="2375322"/>
            <a:ext cx="1167063" cy="132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5947" y="3838073"/>
            <a:ext cx="1191345" cy="1352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21004" y="2274894"/>
            <a:ext cx="1233638" cy="140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90313" y="1720516"/>
            <a:ext cx="1233039" cy="139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502" y="3910262"/>
            <a:ext cx="1151772" cy="130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7031" y="2144429"/>
            <a:ext cx="3851709" cy="288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926" y="320039"/>
            <a:ext cx="10878954" cy="143657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Стали они рецепты читать и узнали, что продукты бывают разные. </a:t>
            </a:r>
            <a:br>
              <a:rPr lang="ru-RU" dirty="0" smtClean="0"/>
            </a:br>
            <a:r>
              <a:rPr lang="ru-RU" dirty="0" smtClean="0"/>
              <a:t>Из чего делают эти продукты? Значит они какие?</a:t>
            </a:r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10653" y="2037348"/>
            <a:ext cx="1877728" cy="187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67662" y="2196269"/>
            <a:ext cx="1797167" cy="171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97998" y="3982453"/>
            <a:ext cx="2294020" cy="172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15952" y="3906653"/>
            <a:ext cx="2420754" cy="181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920897">
  <a:themeElements>
    <a:clrScheme name="Sheer Green">
      <a:dk1>
        <a:srgbClr val="624D38"/>
      </a:dk1>
      <a:lt1>
        <a:srgbClr val="FFFFFF"/>
      </a:lt1>
      <a:dk2>
        <a:srgbClr val="404040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04C4809-32CE-4D76-8837-BF87A221E8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TS102920897</Template>
  <TotalTime>0</TotalTime>
  <Words>132</Words>
  <Application>Microsoft Office PowerPoint</Application>
  <PresentationFormat>Произвольный</PresentationFormat>
  <Paragraphs>17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TS102920897</vt:lpstr>
      <vt:lpstr>Сказка о том, как Василисы Премудрые встречали гостей.</vt:lpstr>
      <vt:lpstr>Позвали Василисы Премудрые на Пасху гостей. Стали думать да гадать, чем гостей угощать? </vt:lpstr>
      <vt:lpstr>И решили они приготовить … что?  Да украсить … что? </vt:lpstr>
      <vt:lpstr>Принялись умницы да красавицы за дело.  Пошли на рынок и купили … что?</vt:lpstr>
      <vt:lpstr>Молоко было какое? </vt:lpstr>
      <vt:lpstr>Творог  какой?</vt:lpstr>
      <vt:lpstr>Мука  какая?</vt:lpstr>
      <vt:lpstr>Для кулича взяли сколько яиц?  А расписали сколько яиц?</vt:lpstr>
      <vt:lpstr>Стали они рецепты читать и узнали, что продукты бывают разные.  Из чего делают эти продукты? Значит они какие?</vt:lpstr>
      <vt:lpstr>Из чего делают эти продукты? Значит они какие?</vt:lpstr>
      <vt:lpstr>Из чего делают эти продукты? Значит они какие?</vt:lpstr>
      <vt:lpstr> Накрыли Василисы Премудрые праздничный стол.  На столе было много … чего? с чем?</vt:lpstr>
      <vt:lpstr>На столе было много … чего? с чем?</vt:lpstr>
      <vt:lpstr>Василисы Премудрые гостей угощали чем?</vt:lpstr>
      <vt:lpstr>А после застолья все пели, плясали, да в игры играли!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keywords/>
  <cp:lastModifiedBy/>
  <cp:revision>1</cp:revision>
  <dcterms:created xsi:type="dcterms:W3CDTF">2014-04-05T13:10:43Z</dcterms:created>
  <dcterms:modified xsi:type="dcterms:W3CDTF">2015-07-10T15:04:07Z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TC029208979991</vt:lpwstr>
  </property>
</Properties>
</file>