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344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erovo.mos.ru/presscenter/news/detail/805321.html?word_file=y" TargetMode="External"/><Relationship Id="rId7" Type="http://schemas.openxmlformats.org/officeDocument/2006/relationships/hyperlink" Target="http://sunshine-radio.forumy2x2.com/t1826-topic" TargetMode="External"/><Relationship Id="rId2" Type="http://schemas.openxmlformats.org/officeDocument/2006/relationships/hyperlink" Target="http://www.infoorel.ru/news/print.php?id=16878&amp;razdel=new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da.fedpress.ru/news/ecology/reviews/za-sanarskii-bor-otvetili" TargetMode="External"/><Relationship Id="rId5" Type="http://schemas.openxmlformats.org/officeDocument/2006/relationships/hyperlink" Target="http://chel.dkvartal.ru/news/v-ilmenskom-zapovednike-potushili-14j-pozhar-za-god-236617373" TargetMode="External"/><Relationship Id="rId4" Type="http://schemas.openxmlformats.org/officeDocument/2006/relationships/hyperlink" Target="http://&#1087;&#1091;&#1090;&#1077;&#1074;&#1082;&#1072;-&#1089;&#1087;&#1073;.&#1088;&#1092;/item.php?id=30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124744"/>
            <a:ext cx="7543800" cy="4176464"/>
          </a:xfrm>
        </p:spPr>
        <p:txBody>
          <a:bodyPr/>
          <a:lstStyle/>
          <a:p>
            <a:r>
              <a:rPr lang="ru-RU" dirty="0" smtClean="0"/>
              <a:t>Урок окружающего мира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0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dirty="0" smtClean="0"/>
              <a:t>Пожар в </a:t>
            </a:r>
            <a:r>
              <a:rPr lang="ru-RU" dirty="0" err="1" smtClean="0"/>
              <a:t>Санарском</a:t>
            </a:r>
            <a:r>
              <a:rPr lang="ru-RU" dirty="0" smtClean="0"/>
              <a:t> бору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620688"/>
            <a:ext cx="3360373" cy="252028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014" y="404664"/>
            <a:ext cx="3800475" cy="2847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068960"/>
            <a:ext cx="3168352" cy="2376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64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621" y="4968908"/>
            <a:ext cx="8496944" cy="1519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Пожар в </a:t>
            </a:r>
            <a:r>
              <a:rPr lang="ru-RU" dirty="0" err="1" smtClean="0"/>
              <a:t>Ильменском</a:t>
            </a:r>
            <a:r>
              <a:rPr lang="ru-RU" dirty="0" smtClean="0"/>
              <a:t> заповеднике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2" y="404664"/>
            <a:ext cx="3330482" cy="24957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141" y="404664"/>
            <a:ext cx="3649598" cy="244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143" y="2204864"/>
            <a:ext cx="4139901" cy="27578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222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591038"/>
            <a:ext cx="5829300" cy="3886200"/>
          </a:xfrm>
        </p:spPr>
      </p:pic>
      <p:sp>
        <p:nvSpPr>
          <p:cNvPr id="4" name="Прямоугольник 3"/>
          <p:cNvSpPr/>
          <p:nvPr/>
        </p:nvSpPr>
        <p:spPr>
          <a:xfrm>
            <a:off x="-35378" y="836712"/>
            <a:ext cx="92147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 пожаре не сидим,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Набираем 01 !!!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927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7818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 звоню по номеру 01.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7975848" cy="4680520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u="sng" dirty="0" smtClean="0"/>
              <a:t>Я называю: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Адрес: улица, номер дома, номер подъезда, этаж, количество этажей в здании, номер квартиры.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Объект (что горит – квартира, школа, склад…)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Что конкретно горит в квартире, школе, ….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Есть ли опасность для людей.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Фамилия.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Телефон.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0307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428358" cy="51125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50302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853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781800" cy="1600200"/>
          </a:xfrm>
        </p:spPr>
        <p:txBody>
          <a:bodyPr/>
          <a:lstStyle/>
          <a:p>
            <a:r>
              <a:rPr lang="ru-RU" dirty="0" smtClean="0"/>
              <a:t>Задания для групп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352928" cy="4174232"/>
          </a:xfrm>
        </p:spPr>
        <p:txBody>
          <a:bodyPr>
            <a:noAutofit/>
          </a:bodyPr>
          <a:lstStyle/>
          <a:p>
            <a:r>
              <a:rPr lang="ru-RU" sz="4400" dirty="0" smtClean="0"/>
              <a:t>1 группа: Памятка </a:t>
            </a:r>
            <a:r>
              <a:rPr lang="ru-RU" sz="4400" smtClean="0"/>
              <a:t>по пожарной безопасности</a:t>
            </a:r>
            <a:endParaRPr lang="ru-RU" sz="4400" dirty="0" smtClean="0"/>
          </a:p>
          <a:p>
            <a:r>
              <a:rPr lang="ru-RU" sz="4400" dirty="0" smtClean="0"/>
              <a:t>2 группа: Пожароопасные предметы</a:t>
            </a:r>
          </a:p>
          <a:p>
            <a:r>
              <a:rPr lang="ru-RU" sz="4400" dirty="0" smtClean="0"/>
              <a:t>3 группа: Пожарный на работе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284014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052736"/>
            <a:ext cx="2646073" cy="233393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7543800" cy="41764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Домашнее задание</a:t>
            </a:r>
          </a:p>
          <a:p>
            <a:pPr marL="0" indent="0">
              <a:buNone/>
            </a:pPr>
            <a:r>
              <a:rPr lang="ru-RU" b="1" dirty="0" smtClean="0"/>
              <a:t>Учебник:</a:t>
            </a:r>
            <a:r>
              <a:rPr lang="ru-RU" dirty="0" smtClean="0"/>
              <a:t> стр. 22-25, вопросы.</a:t>
            </a:r>
          </a:p>
          <a:p>
            <a:pPr marL="0" indent="0">
              <a:buNone/>
            </a:pPr>
            <a:r>
              <a:rPr lang="ru-RU" b="1" dirty="0" smtClean="0"/>
              <a:t>Рабочая тетрадь: </a:t>
            </a:r>
            <a:r>
              <a:rPr lang="ru-RU" dirty="0" smtClean="0"/>
              <a:t>стр. 16 № 4.</a:t>
            </a:r>
          </a:p>
          <a:p>
            <a:pPr marL="0" indent="0">
              <a:buNone/>
            </a:pPr>
            <a:r>
              <a:rPr lang="ru-RU" b="1" dirty="0" smtClean="0"/>
              <a:t>Творческое задание</a:t>
            </a:r>
            <a:r>
              <a:rPr lang="ru-RU" dirty="0" smtClean="0"/>
              <a:t>: найти в СМИ информацию о пожарах в городе Кирове Калужской области. Сообщить, кто является виновником пожара, какой ущерб был причинён возгоранием, какие мероприятия проводились по устранению огня.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1333" y="764704"/>
            <a:ext cx="8421344" cy="12241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80035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работу!!!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34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 ресурсы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18336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hlinkClick r:id="rId2"/>
              </a:rPr>
              <a:t>http://www.infoorel.ru/news/print.php?id=16878&amp;razdel=news</a:t>
            </a:r>
            <a:r>
              <a:rPr lang="ru-RU" dirty="0" smtClean="0"/>
              <a:t> пожарная машина</a:t>
            </a:r>
          </a:p>
          <a:p>
            <a:r>
              <a:rPr lang="en-US" dirty="0" smtClean="0">
                <a:hlinkClick r:id="rId3"/>
              </a:rPr>
              <a:t>http://perovo.mos.ru/presscenter/news/detail/805321.html?word_file=y</a:t>
            </a:r>
            <a:r>
              <a:rPr lang="ru-RU" dirty="0" smtClean="0"/>
              <a:t> красный телефон</a:t>
            </a:r>
          </a:p>
          <a:p>
            <a:r>
              <a:rPr lang="en-US" dirty="0" smtClean="0">
                <a:hlinkClick r:id="rId4"/>
              </a:rPr>
              <a:t>http://</a:t>
            </a:r>
            <a:r>
              <a:rPr lang="ru-RU" dirty="0" err="1" smtClean="0">
                <a:hlinkClick r:id="rId4"/>
              </a:rPr>
              <a:t>путевка-спб.рф</a:t>
            </a:r>
            <a:r>
              <a:rPr lang="ru-RU" dirty="0" smtClean="0">
                <a:hlinkClick r:id="rId4"/>
              </a:rPr>
              <a:t>/</a:t>
            </a:r>
            <a:r>
              <a:rPr lang="en-US" dirty="0" err="1" smtClean="0">
                <a:hlinkClick r:id="rId4"/>
              </a:rPr>
              <a:t>item.php?id</a:t>
            </a:r>
            <a:r>
              <a:rPr lang="en-US" dirty="0" smtClean="0">
                <a:hlinkClick r:id="rId4"/>
              </a:rPr>
              <a:t>=304</a:t>
            </a:r>
            <a:r>
              <a:rPr lang="ru-RU" dirty="0" smtClean="0"/>
              <a:t> форма пожарного</a:t>
            </a:r>
          </a:p>
          <a:p>
            <a:r>
              <a:rPr lang="en-US" dirty="0" smtClean="0">
                <a:hlinkClick r:id="rId5"/>
              </a:rPr>
              <a:t>http://chel.dkvartal.ru/news/v-ilmenskom-zapovednike-potushili-14j-pozhar-za-god-236617373</a:t>
            </a:r>
            <a:r>
              <a:rPr lang="ru-RU" dirty="0" smtClean="0"/>
              <a:t> пожар в </a:t>
            </a:r>
            <a:r>
              <a:rPr lang="ru-RU" dirty="0" err="1" smtClean="0"/>
              <a:t>Ильменском</a:t>
            </a:r>
            <a:r>
              <a:rPr lang="ru-RU" dirty="0" smtClean="0"/>
              <a:t> заповеднике</a:t>
            </a:r>
          </a:p>
          <a:p>
            <a:r>
              <a:rPr lang="en-US" dirty="0" smtClean="0">
                <a:hlinkClick r:id="rId6"/>
              </a:rPr>
              <a:t>http://pda.fedpress.ru/news/ecology/reviews/za-sanarskii-bor-otvetili</a:t>
            </a:r>
            <a:r>
              <a:rPr lang="ru-RU" dirty="0" smtClean="0"/>
              <a:t> пожар в </a:t>
            </a:r>
            <a:r>
              <a:rPr lang="ru-RU" dirty="0" err="1" smtClean="0"/>
              <a:t>Санарском</a:t>
            </a:r>
            <a:r>
              <a:rPr lang="ru-RU" dirty="0" smtClean="0"/>
              <a:t> бору</a:t>
            </a:r>
          </a:p>
          <a:p>
            <a:r>
              <a:rPr lang="en-US" dirty="0" smtClean="0">
                <a:hlinkClick r:id="rId7"/>
              </a:rPr>
              <a:t>http://sunshine-radio.forumy2x2.com/t1826-topic</a:t>
            </a:r>
            <a:r>
              <a:rPr lang="ru-RU" smtClean="0"/>
              <a:t> свечи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404664"/>
            <a:ext cx="3599614" cy="57606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/>
              <a:t>1.  </a:t>
            </a:r>
            <a:r>
              <a:rPr lang="ru-RU" sz="2000" dirty="0" smtClean="0"/>
              <a:t>Из </a:t>
            </a:r>
            <a:r>
              <a:rPr lang="ru-RU" sz="2000" dirty="0"/>
              <a:t>темницы сто сестер </a:t>
            </a:r>
          </a:p>
          <a:p>
            <a:pPr marL="0" indent="0">
              <a:buNone/>
            </a:pPr>
            <a:r>
              <a:rPr lang="ru-RU" sz="2000" dirty="0"/>
              <a:t>Выпускают на простор. </a:t>
            </a:r>
          </a:p>
          <a:p>
            <a:pPr marL="0" indent="0">
              <a:buNone/>
            </a:pPr>
            <a:r>
              <a:rPr lang="ru-RU" sz="2000" dirty="0"/>
              <a:t>Осторожно их берут, </a:t>
            </a:r>
          </a:p>
          <a:p>
            <a:pPr marL="0" indent="0">
              <a:buNone/>
            </a:pPr>
            <a:r>
              <a:rPr lang="ru-RU" sz="2000" dirty="0"/>
              <a:t>Головой об стенку трут, </a:t>
            </a:r>
          </a:p>
          <a:p>
            <a:pPr marL="0" indent="0">
              <a:buNone/>
            </a:pPr>
            <a:r>
              <a:rPr lang="ru-RU" sz="2000" dirty="0"/>
              <a:t>Чиркнут ловко раз и два - </a:t>
            </a:r>
          </a:p>
          <a:p>
            <a:pPr marL="0" indent="0">
              <a:buNone/>
            </a:pPr>
            <a:r>
              <a:rPr lang="ru-RU" sz="2000" dirty="0"/>
              <a:t>Загорится голова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 smtClean="0"/>
              <a:t>2. Шипит и злится,</a:t>
            </a:r>
          </a:p>
          <a:p>
            <a:pPr marL="0" indent="0">
              <a:buNone/>
            </a:pPr>
            <a:r>
              <a:rPr lang="ru-RU" sz="2000" dirty="0" smtClean="0"/>
              <a:t>Воды боится,</a:t>
            </a:r>
          </a:p>
          <a:p>
            <a:pPr marL="0" indent="0">
              <a:buNone/>
            </a:pPr>
            <a:r>
              <a:rPr lang="ru-RU" sz="2000" dirty="0" smtClean="0"/>
              <a:t>С языком, а не лает,</a:t>
            </a:r>
          </a:p>
          <a:p>
            <a:pPr marL="0" indent="0">
              <a:buNone/>
            </a:pPr>
            <a:r>
              <a:rPr lang="ru-RU" sz="2000" dirty="0" smtClean="0"/>
              <a:t>Без зубов, а кусает.</a:t>
            </a:r>
          </a:p>
          <a:p>
            <a:pPr marL="0" indent="0">
              <a:buNone/>
            </a:pPr>
            <a:r>
              <a:rPr lang="ru-RU" sz="2000" dirty="0" smtClean="0"/>
              <a:t>3. В брезентовой куртке и каске,</a:t>
            </a:r>
          </a:p>
          <a:p>
            <a:pPr marL="0" indent="0">
              <a:buNone/>
            </a:pPr>
            <a:r>
              <a:rPr lang="ru-RU" sz="2000" dirty="0" smtClean="0"/>
              <a:t>Забыв про кольчужную бронь,</a:t>
            </a:r>
          </a:p>
          <a:p>
            <a:pPr marL="0" indent="0">
              <a:buNone/>
            </a:pPr>
            <a:r>
              <a:rPr lang="ru-RU" sz="2000" dirty="0" smtClean="0"/>
              <a:t>Решительно и без опаски</a:t>
            </a:r>
          </a:p>
          <a:p>
            <a:pPr marL="0" indent="0">
              <a:buNone/>
            </a:pPr>
            <a:r>
              <a:rPr lang="ru-RU" sz="2000" dirty="0" smtClean="0"/>
              <a:t>Бросается рыцарь в огонь.</a:t>
            </a:r>
          </a:p>
          <a:p>
            <a:pPr marL="0" indent="0">
              <a:buNone/>
            </a:pPr>
            <a:r>
              <a:rPr lang="ru-RU" sz="2000" dirty="0" smtClean="0"/>
              <a:t>4. Таять может, а не лёд,</a:t>
            </a:r>
          </a:p>
          <a:p>
            <a:pPr marL="0" indent="0">
              <a:buNone/>
            </a:pPr>
            <a:r>
              <a:rPr lang="ru-RU" sz="2000" dirty="0" smtClean="0"/>
              <a:t>Не фонарь, а свет даёт.</a:t>
            </a:r>
          </a:p>
          <a:p>
            <a:pPr marL="0" indent="0">
              <a:buNone/>
            </a:pPr>
            <a:r>
              <a:rPr lang="ru-RU" sz="2000" dirty="0" smtClean="0"/>
              <a:t>5. Сидит на крыше всех выше</a:t>
            </a:r>
          </a:p>
          <a:p>
            <a:pPr marL="0" indent="0">
              <a:buNone/>
            </a:pPr>
            <a:r>
              <a:rPr lang="ru-RU" sz="2000" dirty="0" smtClean="0"/>
              <a:t>И дымом дышит.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12697" y="1102615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с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6753" y="1102615"/>
            <a:ext cx="504056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20809" y="1102615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24865" y="1102615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ч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28921" y="1102615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к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3845" y="1102615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и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2697" y="1678679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г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08641" y="1676624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о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6753" y="1676624"/>
            <a:ext cx="504056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о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20809" y="1676624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н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24865" y="1678679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ь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08641" y="2254743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п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24865" y="2255773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р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0809" y="2254743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6753" y="2252688"/>
            <a:ext cx="504056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ж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12697" y="2252688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о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20809" y="3400140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у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07120" y="2824076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с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176" y="2824076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в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22647" y="3392292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08641" y="2824076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е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212697" y="2824076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ч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16753" y="2816228"/>
            <a:ext cx="504056" cy="5839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227451" y="2255773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й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23395" y="2255773"/>
            <a:ext cx="504056" cy="572980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ы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28921" y="2255773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н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30764" y="3398622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б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236296" y="3403209"/>
            <a:ext cx="504056" cy="576064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726703" y="3400140"/>
            <a:ext cx="504056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836229" y="1176762"/>
            <a:ext cx="352665" cy="481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362567" y="1734843"/>
            <a:ext cx="352665" cy="459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351010" y="2301811"/>
            <a:ext cx="352665" cy="481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354454" y="2916695"/>
            <a:ext cx="352665" cy="481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836099" y="3504390"/>
            <a:ext cx="352665" cy="481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458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04663"/>
            <a:ext cx="8534722" cy="64105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136904" cy="3384376"/>
          </a:xfrm>
        </p:spPr>
        <p:txBody>
          <a:bodyPr>
            <a:noAutofit/>
          </a:bodyPr>
          <a:lstStyle/>
          <a:p>
            <a:pPr algn="ctr"/>
            <a:r>
              <a:rPr lang="ru-RU" sz="19900" dirty="0" smtClean="0">
                <a:solidFill>
                  <a:schemeClr val="tx1"/>
                </a:solidFill>
              </a:rPr>
              <a:t>Пожар!</a:t>
            </a:r>
            <a:endParaRPr lang="ru-RU" sz="19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0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479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Так каким же бывает огонь?</a:t>
            </a:r>
          </a:p>
          <a:p>
            <a:pPr marL="0" indent="0">
              <a:buNone/>
            </a:pPr>
            <a:r>
              <a:rPr lang="ru-RU" sz="3200" dirty="0" smtClean="0"/>
              <a:t>Огонь бывает разным</a:t>
            </a:r>
          </a:p>
          <a:p>
            <a:pPr marL="0" indent="0">
              <a:buNone/>
            </a:pPr>
            <a:r>
              <a:rPr lang="ru-RU" sz="3200" dirty="0" smtClean="0"/>
              <a:t>Удивительный огонь</a:t>
            </a:r>
          </a:p>
          <a:p>
            <a:pPr marL="0" indent="0">
              <a:buNone/>
            </a:pPr>
            <a:r>
              <a:rPr lang="ru-RU" sz="3200" dirty="0" smtClean="0"/>
              <a:t>То буян и безобразник,</a:t>
            </a:r>
          </a:p>
          <a:p>
            <a:pPr marL="0" indent="0">
              <a:buNone/>
            </a:pPr>
            <a:r>
              <a:rPr lang="ru-RU" sz="3200" dirty="0" smtClean="0"/>
              <a:t>То тихоня из тихонь.</a:t>
            </a:r>
          </a:p>
          <a:p>
            <a:pPr marL="0" indent="0">
              <a:buNone/>
            </a:pPr>
            <a:r>
              <a:rPr lang="ru-RU" sz="3200" dirty="0" smtClean="0"/>
              <a:t>Да, огонь бывает разный:</a:t>
            </a:r>
          </a:p>
          <a:p>
            <a:pPr marL="0" indent="0">
              <a:buNone/>
            </a:pPr>
            <a:r>
              <a:rPr lang="ru-RU" sz="3200" dirty="0" smtClean="0"/>
              <a:t>Бледно-жёлтый, ярко-красный,</a:t>
            </a:r>
          </a:p>
          <a:p>
            <a:pPr marL="0" indent="0">
              <a:buNone/>
            </a:pPr>
            <a:r>
              <a:rPr lang="ru-RU" sz="3200" dirty="0" smtClean="0"/>
              <a:t>Синий или золотой,</a:t>
            </a:r>
          </a:p>
          <a:p>
            <a:pPr marL="0" indent="0">
              <a:buNone/>
            </a:pPr>
            <a:r>
              <a:rPr lang="ru-RU" sz="3200" dirty="0" smtClean="0"/>
              <a:t>Огонь добрый, огонь злой!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708920"/>
            <a:ext cx="2915816" cy="4149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7255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254" y="692696"/>
            <a:ext cx="4364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огонь -друг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90" y="1590007"/>
            <a:ext cx="3556620" cy="2051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81" y="4463462"/>
            <a:ext cx="3365500" cy="22415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8923" y="692696"/>
            <a:ext cx="4184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гонь- враг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42" y="1645299"/>
            <a:ext cx="3449960" cy="25874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58275"/>
            <a:ext cx="3361556" cy="252116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615955"/>
            <a:ext cx="2412907" cy="2390754"/>
          </a:xfrm>
        </p:spPr>
      </p:pic>
    </p:spTree>
    <p:extLst>
      <p:ext uri="{BB962C8B-B14F-4D97-AF65-F5344CB8AC3E}">
        <p14:creationId xmlns="" xmlns:p14="http://schemas.microsoft.com/office/powerpoint/2010/main" val="148269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781800" cy="11521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Пожар в доме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74573"/>
            <a:ext cx="3312368" cy="4416491"/>
          </a:xfrm>
        </p:spPr>
      </p:pic>
    </p:spTree>
    <p:extLst>
      <p:ext uri="{BB962C8B-B14F-4D97-AF65-F5344CB8AC3E}">
        <p14:creationId xmlns="" xmlns:p14="http://schemas.microsoft.com/office/powerpoint/2010/main" val="211906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858" y="2708920"/>
            <a:ext cx="6220275" cy="3918774"/>
          </a:xfrm>
        </p:spPr>
      </p:pic>
      <p:sp>
        <p:nvSpPr>
          <p:cNvPr id="4" name="Прямоугольник 3"/>
          <p:cNvSpPr/>
          <p:nvPr/>
        </p:nvSpPr>
        <p:spPr>
          <a:xfrm>
            <a:off x="563095" y="908720"/>
            <a:ext cx="78488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ОТДОХНЁМ!</a:t>
            </a:r>
            <a:endParaRPr lang="ru-RU" sz="88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142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08912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Устно ответьте на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340768"/>
            <a:ext cx="7543800" cy="4752528"/>
          </a:xfrm>
        </p:spPr>
        <p:txBody>
          <a:bodyPr>
            <a:noAutofit/>
          </a:bodyPr>
          <a:lstStyle/>
          <a:p>
            <a:r>
              <a:rPr lang="ru-RU" sz="3200" dirty="0" smtClean="0"/>
              <a:t>1. Чем опасен костёр для природы?</a:t>
            </a:r>
          </a:p>
          <a:p>
            <a:r>
              <a:rPr lang="ru-RU" sz="3200" dirty="0" smtClean="0"/>
              <a:t>2. Если костёр необходим, как подготовить для него место?</a:t>
            </a:r>
          </a:p>
          <a:p>
            <a:r>
              <a:rPr lang="ru-RU" sz="3200" dirty="0" smtClean="0"/>
              <a:t>3. В какую погоду костёр может легко привести к пожару?</a:t>
            </a:r>
          </a:p>
          <a:p>
            <a:r>
              <a:rPr lang="ru-RU" sz="3200" dirty="0" smtClean="0"/>
              <a:t>4. В каких местах особенно опасно разводить костёр?</a:t>
            </a:r>
          </a:p>
          <a:p>
            <a:r>
              <a:rPr lang="ru-RU" sz="3200" dirty="0" smtClean="0"/>
              <a:t>5. Почему отправляясь в путь, нужно полностью погасить костёр?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86553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6781800" cy="1224136"/>
          </a:xfrm>
        </p:spPr>
        <p:txBody>
          <a:bodyPr/>
          <a:lstStyle/>
          <a:p>
            <a:pPr algn="ctr"/>
            <a:r>
              <a:rPr lang="ru-RU" dirty="0" smtClean="0"/>
              <a:t>Пожар в лесу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32856"/>
            <a:ext cx="5824749" cy="3886200"/>
          </a:xfrm>
        </p:spPr>
      </p:pic>
    </p:spTree>
    <p:extLst>
      <p:ext uri="{BB962C8B-B14F-4D97-AF65-F5344CB8AC3E}">
        <p14:creationId xmlns="" xmlns:p14="http://schemas.microsoft.com/office/powerpoint/2010/main" val="338332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132</TotalTime>
  <Words>440</Words>
  <Application>Microsoft Office PowerPoint</Application>
  <PresentationFormat>Экран (4:3)</PresentationFormat>
  <Paragraphs>103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NewsPrint</vt:lpstr>
      <vt:lpstr>Урок окружающего мира</vt:lpstr>
      <vt:lpstr>Слайд 2</vt:lpstr>
      <vt:lpstr>Пожар!</vt:lpstr>
      <vt:lpstr>Слайд 4</vt:lpstr>
      <vt:lpstr>Слайд 5</vt:lpstr>
      <vt:lpstr>Пожар в доме</vt:lpstr>
      <vt:lpstr>Слайд 7</vt:lpstr>
      <vt:lpstr>Устно ответьте на вопросы</vt:lpstr>
      <vt:lpstr>Пожар в лесу</vt:lpstr>
      <vt:lpstr>Пожар в Санарском бору</vt:lpstr>
      <vt:lpstr>Пожар в Ильменском заповеднике</vt:lpstr>
      <vt:lpstr>Слайд 12</vt:lpstr>
      <vt:lpstr>Я звоню по номеру 01.</vt:lpstr>
      <vt:lpstr>Слайд 14</vt:lpstr>
      <vt:lpstr>Задания для групп</vt:lpstr>
      <vt:lpstr>Слайд 16</vt:lpstr>
      <vt:lpstr>Интернет  ресурсы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</dc:title>
  <dc:creator/>
  <cp:lastModifiedBy>Nabster</cp:lastModifiedBy>
  <cp:revision>19</cp:revision>
  <dcterms:created xsi:type="dcterms:W3CDTF">2013-01-27T12:57:12Z</dcterms:created>
  <dcterms:modified xsi:type="dcterms:W3CDTF">2015-08-20T19:56:56Z</dcterms:modified>
</cp:coreProperties>
</file>