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7" r:id="rId3"/>
    <p:sldId id="256" r:id="rId4"/>
    <p:sldId id="258" r:id="rId5"/>
    <p:sldId id="259" r:id="rId6"/>
    <p:sldId id="262" r:id="rId7"/>
    <p:sldId id="263" r:id="rId8"/>
    <p:sldId id="266" r:id="rId9"/>
    <p:sldId id="267" r:id="rId10"/>
    <p:sldId id="269" r:id="rId11"/>
    <p:sldId id="270" r:id="rId12"/>
    <p:sldId id="271" r:id="rId13"/>
    <p:sldId id="272" r:id="rId14"/>
    <p:sldId id="265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B69DA8-EA5E-4835-A912-4CAD04036118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05684E-E5E7-4872-9A11-92041286D6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Общение как основное средство воспитания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4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80" y="4221088"/>
            <a:ext cx="3755331" cy="2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6552728" cy="42484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Содержанием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общения, которое служит воспитательным целям, является передача от человека к человеку полезной информации, на основе которой люди могут формироваться и развиваться как личности. Эта информация включает в себя ценности, нормы и формы поведения, оценки и представления, идеалы, цели и смысл жизни.</a:t>
            </a:r>
          </a:p>
        </p:txBody>
      </p:sp>
    </p:spTree>
    <p:extLst>
      <p:ext uri="{BB962C8B-B14F-4D97-AF65-F5344CB8AC3E}">
        <p14:creationId xmlns:p14="http://schemas.microsoft.com/office/powerpoint/2010/main" val="10222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8139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Прагматическая функция общения направлена на реализацию потребности во взаимодействии людей в процессе совместной деятельности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Формирующая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общения направлена на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изменение психического облика человека. </a:t>
            </a:r>
            <a:endParaRPr lang="ru-RU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подтверждения связана с желанием утвердиться в своем существовании и в своей ценности. </a:t>
            </a:r>
            <a:endParaRPr lang="ru-RU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Внутриличностная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функция общения реализуется в общении человека с самим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собой. 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выделить </a:t>
            </a:r>
            <a:r>
              <a:rPr lang="ru-RU" sz="2800" b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функции </a:t>
            </a:r>
            <a:r>
              <a:rPr lang="ru-RU" sz="2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общения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2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Стили педагогического общения.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756084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Авторитарный – педагог единолично решает все вопросы, касающиеся жизнедеятельности как классного коллектива.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Попустительный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педагога минимально включаться в деятельность, снимая с себя ответственность за её результаты.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Демократический –  педагог ориентирован на повышение роли учащегося во взаимодействии, на привлечении каждого к решению общих дел.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«Смешанные стили» педагогического общения.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453650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Дружеское расположение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628800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Общение-дистанция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789040"/>
            <a:ext cx="418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Общение-заигрывание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89795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Общение-устрашение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7" y="2275131"/>
            <a:ext cx="2235122" cy="167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89" y="4435372"/>
            <a:ext cx="2326460" cy="172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48" y="4435370"/>
            <a:ext cx="2432994" cy="16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45" b="18856"/>
          <a:stretch/>
        </p:blipFill>
        <p:spPr bwMode="auto">
          <a:xfrm>
            <a:off x="5870722" y="2290668"/>
            <a:ext cx="2163391" cy="166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00808"/>
            <a:ext cx="7488832" cy="452596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В. М. </a:t>
            </a:r>
            <a:r>
              <a:rPr lang="ru-RU" dirty="0" err="1">
                <a:solidFill>
                  <a:srgbClr val="7030A0"/>
                </a:solidFill>
              </a:rPr>
              <a:t>Минияров</a:t>
            </a:r>
            <a:r>
              <a:rPr lang="ru-RU" dirty="0">
                <a:solidFill>
                  <a:srgbClr val="7030A0"/>
                </a:solidFill>
              </a:rPr>
              <a:t> педагогическая психология Учебное пособие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Селиванов B.C. Основы общей педагогики: Теория и методика воспитания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Лисина М.И. Проблемы онтогенеза </a:t>
            </a:r>
            <a:r>
              <a:rPr lang="ru-RU" dirty="0" smtClean="0">
                <a:solidFill>
                  <a:srgbClr val="7030A0"/>
                </a:solidFill>
              </a:rPr>
              <a:t>общения.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Список литературы: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90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>
                <a:solidFill>
                  <a:srgbClr val="7030A0"/>
                </a:solidFill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3285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ru-RU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выступает в качестве самостоятельного вида деятельности, оно необходимая и неотъемлемая часть всех других видов деятельности  (учения, игры, труда</a:t>
            </a:r>
            <a:r>
              <a:rPr lang="ru-RU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2DA2BF"/>
              </a:buClr>
            </a:pPr>
            <a:r>
              <a:rPr lang="ru-RU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</a:t>
            </a:r>
            <a:r>
              <a:rPr lang="ru-RU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в общении с окружающими людьми проявляется с самого его рождения. Она состоит в стремлении человека к познанию самого себя и окружающих людей с целью саморазвития.</a:t>
            </a:r>
          </a:p>
          <a:p>
            <a:pPr lvl="0">
              <a:buClr>
                <a:srgbClr val="2DA2BF"/>
              </a:buClr>
            </a:pPr>
            <a:endParaRPr lang="ru-RU" sz="25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endParaRPr lang="ru-RU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82976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Великие педагоги прошлого придавали общению очень большое значение.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779931" cy="252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"/>
          <a:stretch/>
        </p:blipFill>
        <p:spPr bwMode="auto">
          <a:xfrm>
            <a:off x="4644008" y="2249235"/>
            <a:ext cx="2164358" cy="25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6872"/>
            <a:ext cx="1805789" cy="246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t="1554" r="3187" b="16554"/>
          <a:stretch/>
        </p:blipFill>
        <p:spPr bwMode="auto">
          <a:xfrm>
            <a:off x="2483768" y="2295547"/>
            <a:ext cx="1942953" cy="243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788" y="249092"/>
            <a:ext cx="6984776" cy="1316423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rgbClr val="7030A0"/>
                </a:solidFill>
                <a:latin typeface="+mn-lt"/>
              </a:rPr>
              <a:t>Гербарт</a:t>
            </a:r>
            <a:r>
              <a:rPr lang="ru-RU" sz="3200" dirty="0">
                <a:solidFill>
                  <a:srgbClr val="7030A0"/>
                </a:solidFill>
                <a:latin typeface="+mn-lt"/>
              </a:rPr>
              <a:t> считал, что все знания человека возникают из двух главных источников </a:t>
            </a:r>
            <a:endParaRPr lang="ru-RU" sz="40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139971" cy="303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1096">
            <a:off x="6556371" y="1660084"/>
            <a:ext cx="8048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8304">
            <a:off x="4053048" y="1483142"/>
            <a:ext cx="7747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2399272"/>
            <a:ext cx="1908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опыта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418195"/>
            <a:ext cx="237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общения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3429000"/>
            <a:ext cx="8712968" cy="973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7030A0"/>
                </a:solidFill>
              </a:rPr>
              <a:t>Основными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состояниями души являются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28" y="4024114"/>
            <a:ext cx="10366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62" y="4005064"/>
            <a:ext cx="7747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73811" y="4659032"/>
            <a:ext cx="31143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/>
              <a:t>Познание</a:t>
            </a:r>
          </a:p>
          <a:p>
            <a:r>
              <a:rPr lang="ru-RU" sz="2400" dirty="0"/>
              <a:t>к познанию человек приходит через опыт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85814" y="4687319"/>
            <a:ext cx="29458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/>
              <a:t>Участие</a:t>
            </a:r>
          </a:p>
          <a:p>
            <a:r>
              <a:rPr lang="ru-RU" sz="2400" dirty="0" smtClean="0"/>
              <a:t>участию приходит через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общение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124744"/>
            <a:ext cx="5616623" cy="33123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Чтобы воспитывать в духе гуманизма, а не эгоизма, подчеркивал </a:t>
            </a:r>
            <a:r>
              <a:rPr lang="ru-RU" dirty="0" err="1">
                <a:solidFill>
                  <a:srgbClr val="7030A0"/>
                </a:solidFill>
              </a:rPr>
              <a:t>Гербарт</a:t>
            </a:r>
            <a:r>
              <a:rPr lang="ru-RU" dirty="0">
                <a:solidFill>
                  <a:srgbClr val="7030A0"/>
                </a:solidFill>
              </a:rPr>
              <a:t>, необходимо сделать человеческие отношения главным предметом всего обучения в каждой школе.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139971" cy="303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1484784"/>
            <a:ext cx="4896544" cy="2880320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Константин Дмитриевич </a:t>
            </a:r>
            <a:r>
              <a:rPr lang="ru-RU" dirty="0">
                <a:solidFill>
                  <a:srgbClr val="7030A0"/>
                </a:solidFill>
              </a:rPr>
              <a:t>Ушинский рассматривал общение как одно из средств воспитания.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"/>
          <a:stretch/>
        </p:blipFill>
        <p:spPr bwMode="auto">
          <a:xfrm>
            <a:off x="323528" y="764704"/>
            <a:ext cx="2902523" cy="33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функционально-ролевой (результатом такого типа общения является объединение усилий общающихся носителей социальных ролей);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личностный (сопереживание, эмоциональный контакт, понимание - результат общения в этом случае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3) информационный (обмен информацией составляет главную цель и результат общения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Виды общения (</a:t>
            </a:r>
            <a:r>
              <a:rPr lang="ru-RU" b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В. Г. </a:t>
            </a:r>
            <a:r>
              <a:rPr lang="ru-RU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Антонину): </a:t>
            </a:r>
            <a:endParaRPr lang="ru-RU" b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0072" y="1815790"/>
            <a:ext cx="3826768" cy="723536"/>
          </a:xfrm>
        </p:spPr>
        <p:txBody>
          <a:bodyPr/>
          <a:lstStyle/>
          <a:p>
            <a:pPr marL="109728" indent="0" algn="ctr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Непосредственным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Общение </a:t>
            </a:r>
            <a:r>
              <a:rPr lang="ru-RU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бывает: </a:t>
            </a:r>
            <a:endParaRPr lang="ru-RU" b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971600" y="1815790"/>
            <a:ext cx="3641576" cy="723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Опосредованным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08" y="1124743"/>
            <a:ext cx="10366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2437">
            <a:off x="5536893" y="1127918"/>
            <a:ext cx="10366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64" y="1941632"/>
            <a:ext cx="1085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30" y="2095252"/>
            <a:ext cx="10366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98355"/>
              </p:ext>
            </p:extLst>
          </p:nvPr>
        </p:nvGraphicFramePr>
        <p:xfrm>
          <a:off x="131241" y="2871192"/>
          <a:ext cx="663353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172"/>
                <a:gridCol w="3240360"/>
              </a:tblGrid>
              <a:tr h="218874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rgbClr val="0099CC"/>
                          </a:solidFill>
                        </a:rPr>
                        <a:t>Проявляется в отношении контактов между самими участниками общения</a:t>
                      </a:r>
                    </a:p>
                    <a:p>
                      <a:endParaRPr lang="ru-RU" dirty="0" smtClean="0">
                        <a:solidFill>
                          <a:srgbClr val="0099CC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Принцип параллельного действия по А.С. Макаренко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0764" y="2852936"/>
            <a:ext cx="32171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99CC"/>
                </a:solidFill>
              </a:rPr>
              <a:t>Воспитатель направляет свои воздействия не на воспитанника даже в случае прямых контактов с ним, а на те знания, которые воспитанник должен усвоить</a:t>
            </a:r>
          </a:p>
        </p:txBody>
      </p:sp>
    </p:spTree>
    <p:extLst>
      <p:ext uri="{BB962C8B-B14F-4D97-AF65-F5344CB8AC3E}">
        <p14:creationId xmlns:p14="http://schemas.microsoft.com/office/powerpoint/2010/main" val="37538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3"/>
            <a:ext cx="8229600" cy="26642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	развитие мотивов общения;</a:t>
            </a:r>
          </a:p>
          <a:p>
            <a:pPr marL="109728" indent="0">
              <a:buNone/>
            </a:pP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	развитие средств общения;</a:t>
            </a:r>
          </a:p>
          <a:p>
            <a:pPr marL="109728" indent="0">
              <a:buNone/>
            </a:pP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	совершенствование форм общения.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ребенка процесс развития общения движется в следующих основных направлениях: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76455"/>
            <a:ext cx="4344144" cy="27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799</TotalTime>
  <Words>410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Lucida Sans Unicode</vt:lpstr>
      <vt:lpstr>Verdana</vt:lpstr>
      <vt:lpstr>Wingdings</vt:lpstr>
      <vt:lpstr>Wingdings 2</vt:lpstr>
      <vt:lpstr>Wingdings 3</vt:lpstr>
      <vt:lpstr>Открытая</vt:lpstr>
      <vt:lpstr>Общение как основное средство воспитания</vt:lpstr>
      <vt:lpstr>Презентация PowerPoint</vt:lpstr>
      <vt:lpstr>Великие педагоги прошлого придавали общению очень большое значение. </vt:lpstr>
      <vt:lpstr>Гербарт считал, что все знания человека возникают из двух главных источников </vt:lpstr>
      <vt:lpstr>Презентация PowerPoint</vt:lpstr>
      <vt:lpstr>Презентация PowerPoint</vt:lpstr>
      <vt:lpstr>Виды общения (по В. Г. Антонину): </vt:lpstr>
      <vt:lpstr>Общение бывает: </vt:lpstr>
      <vt:lpstr>В жизни ребенка процесс развития общения движется в следующих основных направлениях: </vt:lpstr>
      <vt:lpstr>Презентация PowerPoint</vt:lpstr>
      <vt:lpstr>Можно выделить основные функции общения.</vt:lpstr>
      <vt:lpstr>Стили педагогического общения.</vt:lpstr>
      <vt:lpstr>«Смешанные стили» педагогического общения.</vt:lpstr>
      <vt:lpstr>Список литературы:</vt:lpstr>
      <vt:lpstr>Спасибо за внимание! 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Никитенко</dc:creator>
  <cp:lastModifiedBy>Екатерина Ососова</cp:lastModifiedBy>
  <cp:revision>28</cp:revision>
  <dcterms:created xsi:type="dcterms:W3CDTF">2015-06-06T09:29:27Z</dcterms:created>
  <dcterms:modified xsi:type="dcterms:W3CDTF">2015-07-30T14:31:46Z</dcterms:modified>
</cp:coreProperties>
</file>