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96065-FCEE-4231-B5A2-AF4E0B5EBB0D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63E72-2061-415C-99DC-683E072C67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C54DF9-D93A-4E38-A427-A2579BF62161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F3C1AD-DDED-40E3-BC32-ABA80CF9318D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CA251-FD16-40C3-9805-E63D56A83423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1E6BDE-6CBB-4CDA-A164-1E68C4D614A2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69CFFC-2E90-4B20-BC80-20BC7E5E0F9F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9E51FE-8CD6-4424-9D9B-DDF678FF5D35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603FD7-9AAD-447E-8858-CF4E26AF8967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9AC3F7-1FA5-45B4-9270-D6C6EF7BC948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BCB78A-C4C6-4455-A0E5-8E2E71A39B01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B5DA5B-7150-48C2-BEF5-4D05AE12BF76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C5E887-9F4C-4D46-BEF4-961B0C614935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699C53-631F-47AD-9B4D-09BF4337DC58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9DE257-AD80-4CF5-A334-BDD6DBA94754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409BD5-F94A-4E24-8D3A-35F1D6A3846B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2060848"/>
            <a:ext cx="7643866" cy="1015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24500" cmpd="dbl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Вычитание </a:t>
            </a:r>
            <a:r>
              <a:rPr lang="ru-RU" sz="6000" b="1">
                <a:ln w="24500" cmpd="dbl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числа 4</a:t>
            </a:r>
            <a:endParaRPr lang="ru-RU" sz="6000" b="1" dirty="0">
              <a:ln w="24500" cmpd="dbl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2063" y="4286250"/>
            <a:ext cx="371475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Прямоугольник 4"/>
          <p:cNvSpPr>
            <a:spLocks noChangeArrowheads="1"/>
          </p:cNvSpPr>
          <p:nvPr/>
        </p:nvSpPr>
        <p:spPr bwMode="auto">
          <a:xfrm>
            <a:off x="3786188" y="4500563"/>
            <a:ext cx="51435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b="1"/>
              <a:t>Учитель начальных классов  </a:t>
            </a:r>
          </a:p>
          <a:p>
            <a:pPr algn="r"/>
            <a:r>
              <a:rPr lang="ru-RU" b="1"/>
              <a:t>МОУ «СОШ №2 г. Ершова</a:t>
            </a:r>
          </a:p>
          <a:p>
            <a:pPr algn="r"/>
            <a:r>
              <a:rPr lang="ru-RU" b="1"/>
              <a:t> Саратовской области»</a:t>
            </a:r>
            <a:endParaRPr lang="ru-RU" b="1" i="1"/>
          </a:p>
          <a:p>
            <a:pPr algn="r"/>
            <a:r>
              <a:rPr lang="ru-RU" b="1"/>
              <a:t>Шевцова Татьяна Николаевна</a:t>
            </a:r>
            <a:endParaRPr lang="ru-RU" b="1" i="1"/>
          </a:p>
          <a:p>
            <a:r>
              <a:rPr lang="ru-RU" sz="2000"/>
              <a:t>                                                 </a:t>
            </a:r>
          </a:p>
          <a:p>
            <a:pPr algn="ctr"/>
            <a:r>
              <a:rPr lang="ru-RU" sz="2000"/>
              <a:t>             СУ «Начальная школа ХХ</a:t>
            </a:r>
            <a:r>
              <a:rPr lang="en-US" sz="2000"/>
              <a:t>I </a:t>
            </a:r>
            <a:r>
              <a:rPr lang="ru-RU" sz="2000"/>
              <a:t>века»</a:t>
            </a:r>
          </a:p>
          <a:p>
            <a:r>
              <a:rPr lang="ru-RU" sz="2000"/>
              <a:t>2011-2012 уч.г.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но 2 1"/>
          <p:cNvSpPr/>
          <p:nvPr/>
        </p:nvSpPr>
        <p:spPr>
          <a:xfrm>
            <a:off x="285750" y="1714500"/>
            <a:ext cx="2357438" cy="307181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>
                <a:latin typeface="Arial Black" pitchFamily="34" charset="0"/>
              </a:rPr>
              <a:t>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71750" y="2122488"/>
            <a:ext cx="4714875" cy="209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- 4 =</a:t>
            </a:r>
          </a:p>
        </p:txBody>
      </p:sp>
      <p:sp>
        <p:nvSpPr>
          <p:cNvPr id="4" name="Солнце 3"/>
          <p:cNvSpPr/>
          <p:nvPr/>
        </p:nvSpPr>
        <p:spPr>
          <a:xfrm>
            <a:off x="6429375" y="1714500"/>
            <a:ext cx="2428875" cy="292893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pic>
        <p:nvPicPr>
          <p:cNvPr id="11269" name="Рисунок 4" descr="http://allforchildren.ru/pictures/school/school10-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75" y="4572000"/>
            <a:ext cx="22145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но 2 1"/>
          <p:cNvSpPr/>
          <p:nvPr/>
        </p:nvSpPr>
        <p:spPr>
          <a:xfrm>
            <a:off x="-928688" y="1571625"/>
            <a:ext cx="4000501" cy="307181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>
                <a:latin typeface="Arial Black" pitchFamily="34" charset="0"/>
              </a:rPr>
              <a:t>10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71750" y="2122488"/>
            <a:ext cx="4714875" cy="209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- 4 =</a:t>
            </a:r>
          </a:p>
        </p:txBody>
      </p:sp>
      <p:sp>
        <p:nvSpPr>
          <p:cNvPr id="4" name="Солнце 3"/>
          <p:cNvSpPr/>
          <p:nvPr/>
        </p:nvSpPr>
        <p:spPr>
          <a:xfrm>
            <a:off x="6429375" y="1714500"/>
            <a:ext cx="2428875" cy="292893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</p:txBody>
      </p:sp>
      <p:pic>
        <p:nvPicPr>
          <p:cNvPr id="12293" name="Рисунок 4" descr="http://allforchildren.ru/pictures/school/school10-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75" y="4572000"/>
            <a:ext cx="22145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но 2 1"/>
          <p:cNvSpPr/>
          <p:nvPr/>
        </p:nvSpPr>
        <p:spPr>
          <a:xfrm>
            <a:off x="-928688" y="1714500"/>
            <a:ext cx="4071938" cy="307181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>
                <a:latin typeface="Arial Black" pitchFamily="34" charset="0"/>
              </a:rPr>
              <a:t>11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71750" y="2122488"/>
            <a:ext cx="4714875" cy="209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- 4 =</a:t>
            </a:r>
          </a:p>
        </p:txBody>
      </p:sp>
      <p:sp>
        <p:nvSpPr>
          <p:cNvPr id="4" name="Солнце 3"/>
          <p:cNvSpPr/>
          <p:nvPr/>
        </p:nvSpPr>
        <p:spPr>
          <a:xfrm>
            <a:off x="6429375" y="1714500"/>
            <a:ext cx="2428875" cy="292893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pic>
        <p:nvPicPr>
          <p:cNvPr id="13317" name="Рисунок 4" descr="http://allforchildren.ru/pictures/school/school10-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75" y="4572000"/>
            <a:ext cx="22145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но 2 1"/>
          <p:cNvSpPr/>
          <p:nvPr/>
        </p:nvSpPr>
        <p:spPr>
          <a:xfrm>
            <a:off x="-1071563" y="1714500"/>
            <a:ext cx="4143376" cy="307181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>
                <a:latin typeface="Arial Black" pitchFamily="34" charset="0"/>
              </a:rPr>
              <a:t>12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71750" y="2122488"/>
            <a:ext cx="4714875" cy="209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- 4 =</a:t>
            </a:r>
          </a:p>
        </p:txBody>
      </p:sp>
      <p:sp>
        <p:nvSpPr>
          <p:cNvPr id="4" name="Солнце 3"/>
          <p:cNvSpPr/>
          <p:nvPr/>
        </p:nvSpPr>
        <p:spPr>
          <a:xfrm>
            <a:off x="6429375" y="1714500"/>
            <a:ext cx="2428875" cy="292893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</p:txBody>
      </p:sp>
      <p:pic>
        <p:nvPicPr>
          <p:cNvPr id="14341" name="Рисунок 4" descr="http://allforchildren.ru/pictures/school/school10-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75" y="4572000"/>
            <a:ext cx="22145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но 2 1"/>
          <p:cNvSpPr/>
          <p:nvPr/>
        </p:nvSpPr>
        <p:spPr>
          <a:xfrm>
            <a:off x="-928688" y="1785938"/>
            <a:ext cx="3929063" cy="307181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>
                <a:latin typeface="Arial Black" pitchFamily="34" charset="0"/>
              </a:rPr>
              <a:t>13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71750" y="2143125"/>
            <a:ext cx="4714875" cy="209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- 4 =</a:t>
            </a:r>
          </a:p>
        </p:txBody>
      </p:sp>
      <p:sp>
        <p:nvSpPr>
          <p:cNvPr id="4" name="Солнце 3"/>
          <p:cNvSpPr/>
          <p:nvPr/>
        </p:nvSpPr>
        <p:spPr>
          <a:xfrm>
            <a:off x="6429375" y="1714500"/>
            <a:ext cx="2428875" cy="292893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ru-RU" sz="9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365" name="Рисунок 4" descr="http://allforchildren.ru/pictures/school/school10-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38" y="4572000"/>
            <a:ext cx="221456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Состав числа </a:t>
            </a:r>
            <a:r>
              <a:rPr lang="ru-RU" sz="6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4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5214938"/>
            <a:ext cx="7472363" cy="12414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2" name="Picture 2" descr="http://lenagold.ru/ruko/paper/givo/teddy3pd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1643063"/>
            <a:ext cx="8096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http://lenagold.ru/ruko/paper/givo/teddy3pd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1643063"/>
            <a:ext cx="8096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http://lenagold.ru/ruko/paper/givo/teddy3pd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88" y="1643063"/>
            <a:ext cx="8096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 descr="http://lenagold.ru/ruko/paper/givo/teddy3pd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13" y="1643063"/>
            <a:ext cx="8096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072063" y="1857375"/>
            <a:ext cx="2643187" cy="584200"/>
          </a:xfrm>
          <a:prstGeom prst="rect">
            <a:avLst/>
          </a:prstGeom>
          <a:solidFill>
            <a:schemeClr val="accent2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 1+1+1+1=4</a:t>
            </a:r>
          </a:p>
        </p:txBody>
      </p:sp>
      <p:pic>
        <p:nvPicPr>
          <p:cNvPr id="17" name="Picture 16" descr="http://lenagold.ru/ruko/paper/givo/teddypd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13" y="2643188"/>
            <a:ext cx="8096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6" descr="http://lenagold.ru/ruko/paper/givo/teddypd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50" y="3857625"/>
            <a:ext cx="94456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6" descr="http://lenagold.ru/ruko/paper/givo/teddypd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50" y="3786188"/>
            <a:ext cx="94456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6" descr="http://lenagold.ru/ruko/paper/givo/teddypd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88" y="5143500"/>
            <a:ext cx="94456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6" descr="http://lenagold.ru/ruko/paper/givo/teddypd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88" y="5143500"/>
            <a:ext cx="94456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6" descr="http://lenagold.ru/ruko/paper/givo/teddypd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63" y="5214938"/>
            <a:ext cx="94456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" descr="http://lenagold.ru/ruko/paper/givo/teddy3pd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3" y="2643188"/>
            <a:ext cx="8096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 descr="http://lenagold.ru/ruko/paper/givo/teddy3pd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75" y="2643188"/>
            <a:ext cx="8096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 descr="http://lenagold.ru/ruko/paper/givo/teddy3pd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63" y="2643188"/>
            <a:ext cx="8096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 descr="http://lenagold.ru/ruko/paper/givo/teddy3pd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3786188"/>
            <a:ext cx="8096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" descr="http://lenagold.ru/ruko/paper/givo/teddy3pd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3857625"/>
            <a:ext cx="8096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2" descr="http://lenagold.ru/ruko/paper/givo/teddy3pd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5143500"/>
            <a:ext cx="8096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000625" y="2857500"/>
            <a:ext cx="2643188" cy="584200"/>
          </a:xfrm>
          <a:prstGeom prst="rect">
            <a:avLst/>
          </a:prstGeom>
          <a:solidFill>
            <a:schemeClr val="accent2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  3+1=4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072063" y="4071938"/>
            <a:ext cx="2643187" cy="584200"/>
          </a:xfrm>
          <a:prstGeom prst="rect">
            <a:avLst/>
          </a:prstGeom>
          <a:solidFill>
            <a:schemeClr val="accent2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  2+2=4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072063" y="5357813"/>
            <a:ext cx="2643187" cy="584200"/>
          </a:xfrm>
          <a:prstGeom prst="rect">
            <a:avLst/>
          </a:prstGeom>
          <a:solidFill>
            <a:schemeClr val="accent2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  1+3=4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3" grpId="0" animBg="1"/>
      <p:bldP spid="34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0063" y="285750"/>
            <a:ext cx="7772400" cy="2338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Вычти число 4 по частям разными способами.</a:t>
            </a:r>
          </a:p>
          <a:p>
            <a:pPr>
              <a:defRPr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8 -  4               5 – 4          9 – 4</a:t>
            </a:r>
          </a:p>
          <a:p>
            <a:pPr marL="342900" indent="-342900">
              <a:defRPr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   6 - 4              10 – 4          7 - 4     </a:t>
            </a:r>
          </a:p>
          <a:p>
            <a:pPr marL="342900" indent="-342900">
              <a:buFontTx/>
              <a:buAutoNum type="arabicPlain" startAt="8"/>
              <a:defRPr/>
            </a:pPr>
            <a:endParaRPr lang="ru-RU" dirty="0"/>
          </a:p>
        </p:txBody>
      </p:sp>
      <p:sp>
        <p:nvSpPr>
          <p:cNvPr id="8195" name="TextBox 9"/>
          <p:cNvSpPr txBox="1">
            <a:spLocks noChangeArrowheads="1"/>
          </p:cNvSpPr>
          <p:nvPr/>
        </p:nvSpPr>
        <p:spPr bwMode="auto">
          <a:xfrm>
            <a:off x="1000125" y="3286125"/>
            <a:ext cx="5343525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Какое число пропущено?</a:t>
            </a:r>
          </a:p>
          <a:p>
            <a:r>
              <a:rPr lang="ru-RU" sz="3200" b="1"/>
              <a:t>  11 - 1 = 10</a:t>
            </a:r>
          </a:p>
          <a:p>
            <a:r>
              <a:rPr lang="ru-RU" sz="3200" b="1"/>
              <a:t>  12 – 2 =10</a:t>
            </a:r>
          </a:p>
          <a:p>
            <a:r>
              <a:rPr lang="ru-RU" sz="3200" b="1"/>
              <a:t>  13 – 3= 10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000250" y="3857625"/>
            <a:ext cx="428625" cy="414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143125" y="4357688"/>
            <a:ext cx="428625" cy="414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143125" y="4857750"/>
            <a:ext cx="428625" cy="414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142875"/>
            <a:ext cx="8501063" cy="5816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Объясни, как выполнено действие.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57375" y="785813"/>
            <a:ext cx="727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1и3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85938" y="1928813"/>
            <a:ext cx="8874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2 и 2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85938" y="3357563"/>
            <a:ext cx="8874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3 и 1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5813" y="2500313"/>
            <a:ext cx="22145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  12 – 4 =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1563" y="1214438"/>
            <a:ext cx="169227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 – 4 =</a:t>
            </a:r>
            <a:endParaRPr lang="ru-RU" sz="3600" b="1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928938" y="1285875"/>
            <a:ext cx="44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7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000375" y="2500313"/>
            <a:ext cx="441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8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071563" y="3714750"/>
            <a:ext cx="1762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13 - 4 =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928938" y="3714750"/>
            <a:ext cx="44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9</a:t>
            </a:r>
          </a:p>
        </p:txBody>
      </p:sp>
      <p:sp>
        <p:nvSpPr>
          <p:cNvPr id="9228" name="TextBox 12"/>
          <p:cNvSpPr txBox="1">
            <a:spLocks noChangeArrowheads="1"/>
          </p:cNvSpPr>
          <p:nvPr/>
        </p:nvSpPr>
        <p:spPr bwMode="auto">
          <a:xfrm>
            <a:off x="5429250" y="23574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143372" y="1643050"/>
            <a:ext cx="420749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МОЛОДЦЫ!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но 2 1"/>
          <p:cNvSpPr/>
          <p:nvPr/>
        </p:nvSpPr>
        <p:spPr>
          <a:xfrm>
            <a:off x="285750" y="1714500"/>
            <a:ext cx="2357438" cy="307181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>
                <a:latin typeface="Arial Black" pitchFamily="34" charset="0"/>
              </a:rPr>
              <a:t>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71750" y="2122488"/>
            <a:ext cx="4714875" cy="209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- 4 =</a:t>
            </a:r>
          </a:p>
        </p:txBody>
      </p:sp>
      <p:sp>
        <p:nvSpPr>
          <p:cNvPr id="4" name="Солнце 3"/>
          <p:cNvSpPr/>
          <p:nvPr/>
        </p:nvSpPr>
        <p:spPr>
          <a:xfrm>
            <a:off x="6429375" y="1714500"/>
            <a:ext cx="2428875" cy="292893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  <p:pic>
        <p:nvPicPr>
          <p:cNvPr id="6149" name="Рисунок 4" descr="http://allforchildren.ru/pictures/school/school10-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75" y="4572000"/>
            <a:ext cx="22145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но 2 1"/>
          <p:cNvSpPr/>
          <p:nvPr/>
        </p:nvSpPr>
        <p:spPr>
          <a:xfrm>
            <a:off x="285750" y="1714500"/>
            <a:ext cx="2357438" cy="307181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>
                <a:latin typeface="Arial Black" pitchFamily="34" charset="0"/>
              </a:rPr>
              <a:t>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71750" y="2122488"/>
            <a:ext cx="4714875" cy="209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- 4 =</a:t>
            </a:r>
          </a:p>
        </p:txBody>
      </p:sp>
      <p:sp>
        <p:nvSpPr>
          <p:cNvPr id="4" name="Солнце 3"/>
          <p:cNvSpPr/>
          <p:nvPr/>
        </p:nvSpPr>
        <p:spPr>
          <a:xfrm>
            <a:off x="6429375" y="1714500"/>
            <a:ext cx="2428875" cy="292893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pic>
        <p:nvPicPr>
          <p:cNvPr id="7173" name="Рисунок 4" descr="http://allforchildren.ru/pictures/school/school10-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75" y="4572000"/>
            <a:ext cx="22145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но 2 1"/>
          <p:cNvSpPr/>
          <p:nvPr/>
        </p:nvSpPr>
        <p:spPr>
          <a:xfrm>
            <a:off x="285750" y="1714500"/>
            <a:ext cx="2357438" cy="307181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>
                <a:latin typeface="Arial Black" pitchFamily="34" charset="0"/>
              </a:rPr>
              <a:t>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71750" y="2122488"/>
            <a:ext cx="4714875" cy="209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- 4 =</a:t>
            </a:r>
          </a:p>
        </p:txBody>
      </p:sp>
      <p:sp>
        <p:nvSpPr>
          <p:cNvPr id="4" name="Солнце 3"/>
          <p:cNvSpPr/>
          <p:nvPr/>
        </p:nvSpPr>
        <p:spPr>
          <a:xfrm>
            <a:off x="6429375" y="1714500"/>
            <a:ext cx="2428875" cy="292893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pic>
        <p:nvPicPr>
          <p:cNvPr id="8197" name="Рисунок 4" descr="http://allforchildren.ru/pictures/school/school10-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75" y="4572000"/>
            <a:ext cx="22145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но 2 1"/>
          <p:cNvSpPr/>
          <p:nvPr/>
        </p:nvSpPr>
        <p:spPr>
          <a:xfrm>
            <a:off x="285750" y="1714500"/>
            <a:ext cx="2357438" cy="307181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>
                <a:latin typeface="Arial Black" pitchFamily="34" charset="0"/>
              </a:rPr>
              <a:t>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71750" y="2122488"/>
            <a:ext cx="4714875" cy="209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- 4 =</a:t>
            </a:r>
          </a:p>
        </p:txBody>
      </p:sp>
      <p:sp>
        <p:nvSpPr>
          <p:cNvPr id="4" name="Солнце 3"/>
          <p:cNvSpPr/>
          <p:nvPr/>
        </p:nvSpPr>
        <p:spPr>
          <a:xfrm>
            <a:off x="6429375" y="1714500"/>
            <a:ext cx="2428875" cy="292893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pic>
        <p:nvPicPr>
          <p:cNvPr id="9221" name="Рисунок 4" descr="http://allforchildren.ru/pictures/school/school10-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75" y="4572000"/>
            <a:ext cx="22145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но 2 1"/>
          <p:cNvSpPr/>
          <p:nvPr/>
        </p:nvSpPr>
        <p:spPr>
          <a:xfrm>
            <a:off x="285750" y="1714500"/>
            <a:ext cx="2357438" cy="307181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>
                <a:latin typeface="Arial Black" pitchFamily="34" charset="0"/>
              </a:rPr>
              <a:t>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71750" y="2122488"/>
            <a:ext cx="4714875" cy="209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- 4 =</a:t>
            </a:r>
          </a:p>
        </p:txBody>
      </p:sp>
      <p:sp>
        <p:nvSpPr>
          <p:cNvPr id="4" name="Солнце 3"/>
          <p:cNvSpPr/>
          <p:nvPr/>
        </p:nvSpPr>
        <p:spPr>
          <a:xfrm>
            <a:off x="6429375" y="1714500"/>
            <a:ext cx="2428875" cy="292893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pic>
        <p:nvPicPr>
          <p:cNvPr id="10245" name="Рисунок 4" descr="http://allforchildren.ru/pictures/school/school10-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75" y="4572000"/>
            <a:ext cx="22145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</TotalTime>
  <Words>192</Words>
  <Application>Microsoft Office PowerPoint</Application>
  <PresentationFormat>Экран (4:3)</PresentationFormat>
  <Paragraphs>84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Слайд 1</vt:lpstr>
      <vt:lpstr>Состав числа 4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RePack by SPecialiST</cp:lastModifiedBy>
  <cp:revision>2</cp:revision>
  <dcterms:created xsi:type="dcterms:W3CDTF">2015-08-03T07:29:47Z</dcterms:created>
  <dcterms:modified xsi:type="dcterms:W3CDTF">2015-08-03T07:40:48Z</dcterms:modified>
</cp:coreProperties>
</file>