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76" r:id="rId3"/>
    <p:sldId id="277" r:id="rId4"/>
    <p:sldId id="278" r:id="rId5"/>
    <p:sldId id="279" r:id="rId6"/>
    <p:sldId id="281" r:id="rId7"/>
    <p:sldId id="280" r:id="rId8"/>
    <p:sldId id="270" r:id="rId9"/>
    <p:sldId id="271" r:id="rId10"/>
    <p:sldId id="272" r:id="rId11"/>
    <p:sldId id="282" r:id="rId12"/>
    <p:sldId id="274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8B158-F561-48EF-8F29-4196ADD0A75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E1CAC-4E7F-4365-AE2F-0BC4AF747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E1CAC-4E7F-4365-AE2F-0BC4AF747C2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DD1D-A7CD-4107-A39A-B27D10CDA5A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DD1D-A7CD-4107-A39A-B27D10CDA5A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E1CAC-4E7F-4365-AE2F-0BC4AF747C2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DD1D-A7CD-4107-A39A-B27D10CDA5A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E1CAC-4E7F-4365-AE2F-0BC4AF747C2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E1CAC-4E7F-4365-AE2F-0BC4AF747C2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E1CAC-4E7F-4365-AE2F-0BC4AF747C2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E1CAC-4E7F-4365-AE2F-0BC4AF747C2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E1CAC-4E7F-4365-AE2F-0BC4AF747C2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E1CAC-4E7F-4365-AE2F-0BC4AF747C2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4D47D-ACF9-469C-B0D7-33AACBB4A57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DD1D-A7CD-4107-A39A-B27D10CDA5A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5582A9-68D6-478E-9F91-054BD2E5CB9C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788AD8-42A5-47B0-AD23-4FC33DE666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458200" cy="1470025"/>
          </a:xfrm>
        </p:spPr>
        <p:txBody>
          <a:bodyPr anchor="t">
            <a:noAutofit/>
          </a:bodyPr>
          <a:lstStyle/>
          <a:p>
            <a:pPr algn="ctr"/>
            <a:r>
              <a:rPr lang="ru-RU" sz="6600" dirty="0" smtClean="0"/>
              <a:t>Прибавить число </a:t>
            </a:r>
            <a:r>
              <a:rPr lang="ru-RU" sz="6600" b="1" dirty="0" smtClean="0">
                <a:solidFill>
                  <a:srgbClr val="FF0000"/>
                </a:solidFill>
              </a:rPr>
              <a:t>7</a:t>
            </a:r>
            <a:r>
              <a:rPr lang="ru-RU" sz="8800" b="1" dirty="0" smtClean="0">
                <a:solidFill>
                  <a:srgbClr val="FF0000"/>
                </a:solidFill>
              </a:rPr>
              <a:t/>
            </a:r>
            <a:br>
              <a:rPr lang="ru-RU" sz="8800" b="1" dirty="0" smtClean="0">
                <a:solidFill>
                  <a:srgbClr val="FF0000"/>
                </a:solidFill>
              </a:rPr>
            </a:b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r>
              <a:rPr lang="ru-RU" sz="9600" b="1" dirty="0" smtClean="0"/>
              <a:t>Учитель начальных классов  </a:t>
            </a:r>
          </a:p>
          <a:p>
            <a:pPr algn="r"/>
            <a:r>
              <a:rPr lang="ru-RU" sz="9600" b="1" dirty="0" smtClean="0"/>
              <a:t>МОУ «СОШ №2 г. Ершова</a:t>
            </a:r>
          </a:p>
          <a:p>
            <a:pPr algn="r"/>
            <a:r>
              <a:rPr lang="ru-RU" sz="9600" b="1" dirty="0" smtClean="0"/>
              <a:t> Саратовской области»</a:t>
            </a:r>
            <a:endParaRPr lang="ru-RU" sz="9600" b="1" i="1" dirty="0" smtClean="0"/>
          </a:p>
          <a:p>
            <a:pPr algn="r"/>
            <a:r>
              <a:rPr lang="ru-RU" sz="9600" b="1" dirty="0" smtClean="0"/>
              <a:t>Шевцова Татьяна Николаевна</a:t>
            </a:r>
            <a:endParaRPr lang="ru-RU" sz="9600" b="1" i="1" dirty="0" smtClean="0"/>
          </a:p>
          <a:p>
            <a:pPr algn="r"/>
            <a:r>
              <a:rPr lang="ru-RU" sz="9600" dirty="0" smtClean="0"/>
              <a:t>                                                 СУ «Начальная школа ХХ</a:t>
            </a:r>
            <a:r>
              <a:rPr lang="en-US" sz="9600" dirty="0" smtClean="0"/>
              <a:t>I </a:t>
            </a:r>
            <a:r>
              <a:rPr lang="ru-RU" sz="9600" dirty="0" smtClean="0"/>
              <a:t>века»</a:t>
            </a:r>
          </a:p>
          <a:p>
            <a:pPr algn="r"/>
            <a:r>
              <a:rPr lang="ru-RU" sz="9600" dirty="0" smtClean="0"/>
              <a:t>2011-2012 </a:t>
            </a:r>
            <a:r>
              <a:rPr lang="ru-RU" sz="9600" dirty="0" err="1" smtClean="0"/>
              <a:t>уч.г</a:t>
            </a:r>
            <a:r>
              <a:rPr lang="ru-RU" sz="9600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71472" y="1071546"/>
            <a:ext cx="8135938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9600" b="1" dirty="0" smtClean="0"/>
              <a:t>+   </a:t>
            </a:r>
            <a:r>
              <a:rPr lang="ru-RU" sz="9600" b="1" dirty="0" smtClean="0"/>
              <a:t>7</a:t>
            </a:r>
            <a:r>
              <a:rPr lang="ru-RU" sz="9600" b="1" dirty="0" smtClean="0"/>
              <a:t> </a:t>
            </a:r>
            <a:r>
              <a:rPr lang="ru-RU" sz="9600" b="1" dirty="0" smtClean="0"/>
              <a:t>=  </a:t>
            </a:r>
            <a:endParaRPr lang="ru-RU" sz="9600" b="1" dirty="0"/>
          </a:p>
          <a:p>
            <a:pPr marL="342900" indent="-342900">
              <a:spcBef>
                <a:spcPct val="50000"/>
              </a:spcBef>
            </a:pPr>
            <a:r>
              <a:rPr lang="ru-RU" sz="9600" b="1" dirty="0"/>
              <a:t>     </a:t>
            </a: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600" b="1" dirty="0" smtClean="0"/>
              <a:t>     </a:t>
            </a: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2571736" y="2357430"/>
            <a:ext cx="935037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714744" y="2428868"/>
            <a:ext cx="936625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142845" y="428604"/>
            <a:ext cx="3071833" cy="4643470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143504" y="1000108"/>
            <a:ext cx="141577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71472" y="1071546"/>
            <a:ext cx="8135938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9600" b="1" dirty="0" smtClean="0"/>
              <a:t>+   </a:t>
            </a:r>
            <a:r>
              <a:rPr lang="ru-RU" sz="9600" b="1" dirty="0" smtClean="0"/>
              <a:t>7</a:t>
            </a:r>
            <a:r>
              <a:rPr lang="ru-RU" sz="9600" b="1" dirty="0" smtClean="0"/>
              <a:t> </a:t>
            </a:r>
            <a:r>
              <a:rPr lang="ru-RU" sz="9600" b="1" dirty="0" smtClean="0"/>
              <a:t>=  </a:t>
            </a:r>
            <a:endParaRPr lang="ru-RU" sz="9600" b="1" dirty="0"/>
          </a:p>
          <a:p>
            <a:pPr marL="342900" indent="-342900">
              <a:spcBef>
                <a:spcPct val="50000"/>
              </a:spcBef>
            </a:pPr>
            <a:r>
              <a:rPr lang="ru-RU" sz="9600" b="1" dirty="0"/>
              <a:t>     </a:t>
            </a: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9600" b="1" dirty="0" smtClean="0"/>
              <a:t>     </a:t>
            </a: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2571736" y="2357430"/>
            <a:ext cx="935037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714744" y="2428868"/>
            <a:ext cx="936625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142845" y="428604"/>
            <a:ext cx="3071833" cy="4643470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143504" y="1000108"/>
            <a:ext cx="141577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71480"/>
            <a:ext cx="7143800" cy="10156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Прибавить число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357430"/>
            <a:ext cx="750099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Вычисли:</a:t>
            </a:r>
            <a:r>
              <a:rPr lang="ru-RU" sz="3200" dirty="0" smtClean="0"/>
              <a:t> 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1+7      4+7       7+7</a:t>
            </a:r>
            <a:endParaRPr lang="ru-RU" sz="5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2+7      5+7       8+7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3+7      6+7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 descr="солнышео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642918"/>
            <a:ext cx="339179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1428728" y="4643446"/>
            <a:ext cx="6929486" cy="1081980"/>
          </a:xfrm>
          <a:prstGeom prst="ellipse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1087860" cy="889479"/>
          </a:xfrm>
          <a:prstGeom prst="rect">
            <a:avLst/>
          </a:prstGeom>
          <a:noFill/>
        </p:spPr>
      </p:pic>
      <p:pic>
        <p:nvPicPr>
          <p:cNvPr id="6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71612"/>
            <a:ext cx="1087860" cy="889479"/>
          </a:xfrm>
          <a:prstGeom prst="rect">
            <a:avLst/>
          </a:prstGeom>
          <a:noFill/>
        </p:spPr>
      </p:pic>
      <p:pic>
        <p:nvPicPr>
          <p:cNvPr id="7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71612"/>
            <a:ext cx="1087860" cy="889479"/>
          </a:xfrm>
          <a:prstGeom prst="rect">
            <a:avLst/>
          </a:prstGeom>
          <a:noFill/>
        </p:spPr>
      </p:pic>
      <p:pic>
        <p:nvPicPr>
          <p:cNvPr id="8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500174"/>
            <a:ext cx="1087860" cy="889479"/>
          </a:xfrm>
          <a:prstGeom prst="rect">
            <a:avLst/>
          </a:prstGeom>
          <a:noFill/>
        </p:spPr>
      </p:pic>
      <p:pic>
        <p:nvPicPr>
          <p:cNvPr id="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00174"/>
            <a:ext cx="1087860" cy="889479"/>
          </a:xfrm>
          <a:prstGeom prst="rect">
            <a:avLst/>
          </a:prstGeom>
          <a:noFill/>
        </p:spPr>
      </p:pic>
      <p:pic>
        <p:nvPicPr>
          <p:cNvPr id="10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500174"/>
            <a:ext cx="1087860" cy="889479"/>
          </a:xfrm>
          <a:prstGeom prst="rect">
            <a:avLst/>
          </a:prstGeom>
          <a:noFill/>
        </p:spPr>
      </p:pic>
      <p:pic>
        <p:nvPicPr>
          <p:cNvPr id="11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428736"/>
            <a:ext cx="1087860" cy="889479"/>
          </a:xfrm>
          <a:prstGeom prst="rect">
            <a:avLst/>
          </a:prstGeom>
          <a:noFill/>
        </p:spPr>
      </p:pic>
      <p:sp>
        <p:nvSpPr>
          <p:cNvPr id="13" name="Содержимое 12"/>
          <p:cNvSpPr txBox="1">
            <a:spLocks noGrp="1"/>
          </p:cNvSpPr>
          <p:nvPr>
            <p:ph idx="1"/>
          </p:nvPr>
        </p:nvSpPr>
        <p:spPr>
          <a:xfrm>
            <a:off x="4714876" y="3429000"/>
            <a:ext cx="2052622" cy="584775"/>
          </a:xfrm>
          <a:prstGeom prst="rect">
            <a:avLst/>
          </a:prstGeom>
          <a:solidFill>
            <a:srgbClr val="FF5050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+6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46945E-18 C 0.00278 0.01412 -0.00087 0.00278 0.0059 0.0118 C 0.01736 0.02708 0.00139 0.00833 0.01042 0.02361 C 0.01285 0.02754 0.01649 0.02986 0.0191 0.03333 C 0.02188 0.04375 0.01979 0.03727 0.02656 0.05092 C 0.02761 0.05301 0.02952 0.05694 0.02952 0.05694 C 0.0316 0.06574 0.0349 0.07384 0.03976 0.08032 C 0.04254 0.09074 0.04271 0.09745 0.05 0.10393 C 0.05122 0.1118 0.05174 0.12014 0.05747 0.12546 C 0.07274 0.13935 0.0908 0.1456 0.10747 0.15486 C 0.11233 0.15764 0.11754 0.16157 0.12205 0.16481 C 0.12518 0.16713 0.1309 0.17245 0.1309 0.17245 C 0.13386 0.17847 0.13681 0.18426 0.13976 0.19028 C 0.1408 0.19213 0.14271 0.19606 0.14271 0.19606 C 0.1474 0.21643 0.14011 0.1868 0.14705 0.20787 C 0.15278 0.22546 0.14427 0.20717 0.15156 0.22153 C 0.15608 0.2412 0.1632 0.27199 0.15 0.28634 C 0.14757 0.28889 0.1441 0.28842 0.14132 0.29028 C 0.13646 0.29352 0.13177 0.29722 0.12656 0.3 C 0.1217 0.30254 0.11181 0.30579 0.11181 0.30579 C 0.07396 0.28958 0.00972 0.30208 -0.03524 0.30208 " pathEditMode="relative" ptsTypes="ffffffffffffffffffffA">
                                      <p:cBhvr>
                                        <p:cTn id="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1087860" cy="889479"/>
          </a:xfrm>
          <a:prstGeom prst="rect">
            <a:avLst/>
          </a:prstGeom>
          <a:noFill/>
        </p:spPr>
      </p:pic>
      <p:pic>
        <p:nvPicPr>
          <p:cNvPr id="6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71612"/>
            <a:ext cx="1087860" cy="889479"/>
          </a:xfrm>
          <a:prstGeom prst="rect">
            <a:avLst/>
          </a:prstGeom>
          <a:noFill/>
        </p:spPr>
      </p:pic>
      <p:pic>
        <p:nvPicPr>
          <p:cNvPr id="7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71612"/>
            <a:ext cx="1087860" cy="889479"/>
          </a:xfrm>
          <a:prstGeom prst="rect">
            <a:avLst/>
          </a:prstGeom>
          <a:noFill/>
        </p:spPr>
      </p:pic>
      <p:pic>
        <p:nvPicPr>
          <p:cNvPr id="8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500174"/>
            <a:ext cx="1087860" cy="889479"/>
          </a:xfrm>
          <a:prstGeom prst="rect">
            <a:avLst/>
          </a:prstGeom>
          <a:noFill/>
        </p:spPr>
      </p:pic>
      <p:pic>
        <p:nvPicPr>
          <p:cNvPr id="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00174"/>
            <a:ext cx="1087860" cy="889479"/>
          </a:xfrm>
          <a:prstGeom prst="rect">
            <a:avLst/>
          </a:prstGeom>
          <a:noFill/>
        </p:spPr>
      </p:pic>
      <p:pic>
        <p:nvPicPr>
          <p:cNvPr id="10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500174"/>
            <a:ext cx="1087860" cy="889479"/>
          </a:xfrm>
          <a:prstGeom prst="rect">
            <a:avLst/>
          </a:prstGeom>
          <a:noFill/>
        </p:spPr>
      </p:pic>
      <p:pic>
        <p:nvPicPr>
          <p:cNvPr id="11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428736"/>
            <a:ext cx="1087860" cy="889479"/>
          </a:xfrm>
          <a:prstGeom prst="rect">
            <a:avLst/>
          </a:prstGeom>
          <a:noFill/>
        </p:spPr>
      </p:pic>
      <p:sp>
        <p:nvSpPr>
          <p:cNvPr id="13" name="Содержимое 12"/>
          <p:cNvSpPr txBox="1">
            <a:spLocks noGrp="1"/>
          </p:cNvSpPr>
          <p:nvPr>
            <p:ph idx="1"/>
          </p:nvPr>
        </p:nvSpPr>
        <p:spPr>
          <a:xfrm>
            <a:off x="4714876" y="3429000"/>
            <a:ext cx="2052622" cy="584775"/>
          </a:xfrm>
          <a:prstGeom prst="rect">
            <a:avLst/>
          </a:prstGeom>
          <a:solidFill>
            <a:srgbClr val="FF5050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+5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46945E-18 C 0.00278 0.01412 -0.00087 0.00278 0.0059 0.0118 C 0.01736 0.02708 0.00139 0.00833 0.01042 0.02361 C 0.01285 0.02754 0.01649 0.02986 0.0191 0.03333 C 0.02188 0.04375 0.01979 0.03727 0.02656 0.05092 C 0.02761 0.05301 0.02952 0.05694 0.02952 0.05694 C 0.0316 0.06574 0.0349 0.07384 0.03976 0.08032 C 0.04254 0.09074 0.04271 0.09745 0.05 0.10393 C 0.05122 0.1118 0.05174 0.12014 0.05747 0.12546 C 0.07274 0.13935 0.0908 0.1456 0.10747 0.15486 C 0.11233 0.15764 0.11754 0.16157 0.12205 0.16481 C 0.12518 0.16713 0.1309 0.17245 0.1309 0.17245 C 0.13386 0.17847 0.13681 0.18426 0.13976 0.19028 C 0.1408 0.19213 0.14271 0.19606 0.14271 0.19606 C 0.1474 0.21643 0.14011 0.1868 0.14705 0.20787 C 0.15278 0.22546 0.14427 0.20717 0.15156 0.22153 C 0.15608 0.2412 0.1632 0.27199 0.15 0.28634 C 0.14757 0.28889 0.1441 0.28842 0.14132 0.29028 C 0.13646 0.29352 0.13177 0.29722 0.12656 0.3 C 0.1217 0.30254 0.11181 0.30579 0.11181 0.30579 C 0.07396 0.28958 0.00972 0.30208 -0.03524 0.30208 " pathEditMode="relative" ptsTypes="ffffffffffffffffffffA">
                                      <p:cBhvr>
                                        <p:cTn id="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382 C 0.00868 0.04537 0.00191 0.03796 0.00799 0.05 C 0.01615 0.06621 0.02517 0.08241 0.03455 0.09722 C 0.03854 0.11412 0.03212 0.09144 0.04045 0.10695 C 0.04375 0.1132 0.04444 0.12176 0.04774 0.12847 C 0.04931 0.13542 0.05104 0.13982 0.05365 0.14607 C 0.05573 0.15116 0.05955 0.16181 0.05955 0.16204 C 0.06007 0.16898 0.06007 0.17616 0.06094 0.18333 C 0.06215 0.19283 0.06597 0.20324 0.06823 0.21273 C 0.06962 0.21852 0.06962 0.22477 0.07118 0.23056 C 0.0717 0.23264 0.07326 0.23426 0.07413 0.23634 C 0.07726 0.24421 0.07778 0.25232 0.0816 0.25996 C 0.08264 0.27523 0.08368 0.28195 0.08594 0.29514 C 0.08646 0.30162 0.0875 0.30833 0.0875 0.31482 C 0.0875 0.3169 0.08733 0.30972 0.08594 0.3088 C 0.08455 0.30787 0.08299 0.31019 0.0816 0.31088 C 0.07674 0.31296 0.07188 0.31505 0.06684 0.31667 C 0.06042 0.31088 0.06424 0.31273 0.05503 0.31273 " pathEditMode="relative" rAng="0" ptsTypes="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1087860" cy="889479"/>
          </a:xfrm>
          <a:prstGeom prst="rect">
            <a:avLst/>
          </a:prstGeom>
          <a:noFill/>
        </p:spPr>
      </p:pic>
      <p:pic>
        <p:nvPicPr>
          <p:cNvPr id="6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71612"/>
            <a:ext cx="1087860" cy="889479"/>
          </a:xfrm>
          <a:prstGeom prst="rect">
            <a:avLst/>
          </a:prstGeom>
          <a:noFill/>
        </p:spPr>
      </p:pic>
      <p:pic>
        <p:nvPicPr>
          <p:cNvPr id="7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71612"/>
            <a:ext cx="1087860" cy="889479"/>
          </a:xfrm>
          <a:prstGeom prst="rect">
            <a:avLst/>
          </a:prstGeom>
          <a:noFill/>
        </p:spPr>
      </p:pic>
      <p:pic>
        <p:nvPicPr>
          <p:cNvPr id="8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500174"/>
            <a:ext cx="1087860" cy="889479"/>
          </a:xfrm>
          <a:prstGeom prst="rect">
            <a:avLst/>
          </a:prstGeom>
          <a:noFill/>
        </p:spPr>
      </p:pic>
      <p:pic>
        <p:nvPicPr>
          <p:cNvPr id="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00174"/>
            <a:ext cx="1087860" cy="889479"/>
          </a:xfrm>
          <a:prstGeom prst="rect">
            <a:avLst/>
          </a:prstGeom>
          <a:noFill/>
        </p:spPr>
      </p:pic>
      <p:pic>
        <p:nvPicPr>
          <p:cNvPr id="10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500174"/>
            <a:ext cx="1087860" cy="889479"/>
          </a:xfrm>
          <a:prstGeom prst="rect">
            <a:avLst/>
          </a:prstGeom>
          <a:noFill/>
        </p:spPr>
      </p:pic>
      <p:pic>
        <p:nvPicPr>
          <p:cNvPr id="11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428736"/>
            <a:ext cx="1087860" cy="889479"/>
          </a:xfrm>
          <a:prstGeom prst="rect">
            <a:avLst/>
          </a:prstGeom>
          <a:noFill/>
        </p:spPr>
      </p:pic>
      <p:sp>
        <p:nvSpPr>
          <p:cNvPr id="13" name="Содержимое 12"/>
          <p:cNvSpPr txBox="1">
            <a:spLocks noGrp="1"/>
          </p:cNvSpPr>
          <p:nvPr>
            <p:ph idx="1"/>
          </p:nvPr>
        </p:nvSpPr>
        <p:spPr>
          <a:xfrm>
            <a:off x="6572264" y="3357562"/>
            <a:ext cx="2052622" cy="584775"/>
          </a:xfrm>
          <a:prstGeom prst="rect">
            <a:avLst/>
          </a:prstGeom>
          <a:solidFill>
            <a:srgbClr val="FF5050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+4 = 7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46945E-18 C 0.00278 0.01412 -0.00087 0.00278 0.0059 0.0118 C 0.01736 0.02708 0.00139 0.00833 0.01042 0.02361 C 0.01285 0.02754 0.01649 0.02986 0.0191 0.03333 C 0.02188 0.04375 0.01979 0.03727 0.02656 0.05092 C 0.02761 0.05301 0.02952 0.05694 0.02952 0.05694 C 0.0316 0.06574 0.0349 0.07384 0.03976 0.08032 C 0.04254 0.09074 0.04271 0.09745 0.05 0.10393 C 0.05122 0.1118 0.05174 0.12014 0.05747 0.12546 C 0.07274 0.13935 0.0908 0.1456 0.10747 0.15486 C 0.11233 0.15764 0.11754 0.16157 0.12205 0.16481 C 0.12518 0.16713 0.1309 0.17245 0.1309 0.17245 C 0.13386 0.17847 0.13681 0.18426 0.13976 0.19028 C 0.1408 0.19213 0.14271 0.19606 0.14271 0.19606 C 0.1474 0.21643 0.14011 0.1868 0.14705 0.20787 C 0.15278 0.22546 0.14427 0.20717 0.15156 0.22153 C 0.15608 0.2412 0.1632 0.27199 0.15 0.28634 C 0.14757 0.28889 0.1441 0.28842 0.14132 0.29028 C 0.13646 0.29352 0.13177 0.29722 0.12656 0.3 C 0.1217 0.30254 0.11181 0.30579 0.11181 0.30579 C 0.07396 0.28958 0.00972 0.30208 -0.03524 0.30208 " pathEditMode="relative" ptsTypes="ffffffffffffffffffffA">
                                      <p:cBhvr>
                                        <p:cTn id="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C 0.00139 0.02315 0.00139 0.05579 0.01771 0.0706 C 0.02135 0.0838 0.01632 0.06921 0.02361 0.08032 C 0.02708 0.08565 0.02951 0.09213 0.03246 0.09792 C 0.03437 0.10185 0.03646 0.10579 0.03837 0.10972 C 0.03941 0.11181 0.04132 0.11574 0.04132 0.11574 C 0.04462 0.12986 0.03976 0.11227 0.04722 0.12732 C 0.04809 0.12917 0.04792 0.13148 0.04861 0.13333 C 0.0526 0.14421 0.05712 0.15579 0.06476 0.16273 C 0.06736 0.17593 0.07049 0.18889 0.07361 0.20185 C 0.07483 0.21829 0.07569 0.23472 0.07795 0.25093 C 0.07743 0.26134 0.0783 0.27222 0.07656 0.28241 C 0.07309 0.30347 0.05104 0.30255 0.03976 0.30394 C 0.03055 0.30069 0.03594 0.30185 0.02361 0.30185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25 C 0.00313 -0.0243 0.00538 -0.025 0.00608 -0.02315 C 0.00816 -0.01782 0.00799 -0.01134 0.00903 -0.00555 C 0.01042 0.00232 0.01319 0.01019 0.01493 0.01806 C 0.01545 0.0206 0.01563 0.02338 0.01649 0.02593 C 0.01823 0.03125 0.0224 0.04167 0.0224 0.0419 C 0.02483 0.05463 0.02899 0.06528 0.03403 0.07685 C 0.03733 0.08472 0.03924 0.09283 0.04288 0.10046 C 0.04462 0.11343 0.04913 0.13218 0.05764 0.13958 C 0.0599 0.14884 0.06667 0.15718 0.07083 0.16505 C 0.07222 0.16783 0.075 0.16852 0.07674 0.17107 C 0.07795 0.17292 0.08368 0.18472 0.08559 0.18866 C 0.08663 0.19051 0.08854 0.19445 0.08854 0.19468 C 0.09323 0.21482 0.08594 0.18519 0.09288 0.20625 C 0.09566 0.21458 0.09618 0.22847 0.10017 0.23565 C 0.10816 0.24954 0.11424 0.26505 0.1224 0.27871 C 0.12569 0.29283 0.12344 0.28704 0.12813 0.29653 C 0.11372 0.32477 0.04983 0.30625 0.04878 0.30625 C 0.05191 0.30787 0.06944 0.31528 0.06944 0.31019 " pathEditMode="relative" rAng="0" ptsTypes="ffffff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1087860" cy="889479"/>
          </a:xfrm>
          <a:prstGeom prst="rect">
            <a:avLst/>
          </a:prstGeom>
          <a:noFill/>
        </p:spPr>
      </p:pic>
      <p:pic>
        <p:nvPicPr>
          <p:cNvPr id="6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71612"/>
            <a:ext cx="1087860" cy="889479"/>
          </a:xfrm>
          <a:prstGeom prst="rect">
            <a:avLst/>
          </a:prstGeom>
          <a:noFill/>
        </p:spPr>
      </p:pic>
      <p:pic>
        <p:nvPicPr>
          <p:cNvPr id="7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71612"/>
            <a:ext cx="1087860" cy="889479"/>
          </a:xfrm>
          <a:prstGeom prst="rect">
            <a:avLst/>
          </a:prstGeom>
          <a:noFill/>
        </p:spPr>
      </p:pic>
      <p:pic>
        <p:nvPicPr>
          <p:cNvPr id="8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500174"/>
            <a:ext cx="1087860" cy="889479"/>
          </a:xfrm>
          <a:prstGeom prst="rect">
            <a:avLst/>
          </a:prstGeom>
          <a:noFill/>
        </p:spPr>
      </p:pic>
      <p:pic>
        <p:nvPicPr>
          <p:cNvPr id="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00174"/>
            <a:ext cx="1087860" cy="889479"/>
          </a:xfrm>
          <a:prstGeom prst="rect">
            <a:avLst/>
          </a:prstGeom>
          <a:noFill/>
        </p:spPr>
      </p:pic>
      <p:pic>
        <p:nvPicPr>
          <p:cNvPr id="10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500174"/>
            <a:ext cx="1087860" cy="889479"/>
          </a:xfrm>
          <a:prstGeom prst="rect">
            <a:avLst/>
          </a:prstGeom>
          <a:noFill/>
        </p:spPr>
      </p:pic>
      <p:pic>
        <p:nvPicPr>
          <p:cNvPr id="11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428736"/>
            <a:ext cx="1087860" cy="889479"/>
          </a:xfrm>
          <a:prstGeom prst="rect">
            <a:avLst/>
          </a:prstGeom>
          <a:noFill/>
        </p:spPr>
      </p:pic>
      <p:sp>
        <p:nvSpPr>
          <p:cNvPr id="13" name="Содержимое 12"/>
          <p:cNvSpPr txBox="1">
            <a:spLocks noGrp="1"/>
          </p:cNvSpPr>
          <p:nvPr>
            <p:ph idx="1"/>
          </p:nvPr>
        </p:nvSpPr>
        <p:spPr>
          <a:xfrm>
            <a:off x="6357950" y="3357562"/>
            <a:ext cx="2052622" cy="584775"/>
          </a:xfrm>
          <a:prstGeom prst="rect">
            <a:avLst/>
          </a:prstGeom>
          <a:solidFill>
            <a:srgbClr val="FF5050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+3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46945E-18 C 0.00278 0.01412 -0.00087 0.00278 0.0059 0.0118 C 0.01736 0.02708 0.00139 0.00833 0.01042 0.02361 C 0.01285 0.02754 0.01649 0.02986 0.0191 0.03333 C 0.02188 0.04375 0.01979 0.03727 0.02656 0.05092 C 0.02761 0.05301 0.02952 0.05694 0.02952 0.05694 C 0.0316 0.06574 0.0349 0.07384 0.03976 0.08032 C 0.04254 0.09074 0.04271 0.09745 0.05 0.10393 C 0.05122 0.1118 0.05174 0.12014 0.05747 0.12546 C 0.07274 0.13935 0.0908 0.1456 0.10747 0.15486 C 0.11233 0.15764 0.11754 0.16157 0.12205 0.16481 C 0.12518 0.16713 0.1309 0.17245 0.1309 0.17245 C 0.13386 0.17847 0.13681 0.18426 0.13976 0.19028 C 0.1408 0.19213 0.14271 0.19606 0.14271 0.19606 C 0.1474 0.21643 0.14011 0.1868 0.14705 0.20787 C 0.15278 0.22546 0.14427 0.20717 0.15156 0.22153 C 0.15608 0.2412 0.1632 0.27199 0.15 0.28634 C 0.14757 0.28889 0.1441 0.28842 0.14132 0.29028 C 0.13646 0.29352 0.13177 0.29722 0.12656 0.3 C 0.1217 0.30254 0.11181 0.30579 0.11181 0.30579 C 0.07396 0.28958 0.00972 0.30208 -0.03524 0.30208 " pathEditMode="relative" ptsTypes="ffffffffffffffffffffA">
                                      <p:cBhvr>
                                        <p:cTn id="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C 0.00277 0.0199 0.00347 0.04028 0.01475 0.05486 C 0.01823 0.075 0.02586 0.09328 0.0368 0.10787 C 0.04184 0.12916 0.05659 0.14421 0.0677 0.15879 C 0.07343 0.1662 0.07708 0.1743 0.08385 0.18032 C 0.0868 0.19722 0.09687 0.20648 0.10451 0.21944 C 0.10729 0.23171 0.10659 0.24444 0.10885 0.25671 C 0.10711 0.26967 0.1026 0.28194 0.0927 0.28611 C 0.07882 0.29815 0.05954 0.28819 0.04409 0.28426 C 0.04114 0.29004 0.03628 0.2993 0.04114 0.30578 " pathEditMode="relative" ptsTypes="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7 -0.00393 C -0.0151 0.00208 -0.00972 0.0044 -0.00278 0.00972 C 0.00313 0.01412 0.00521 0.01921 0.01198 0.02153 C 0.01701 0.02824 0.01719 0.03426 0.02222 0.04097 C 0.02396 0.04769 0.02674 0.05278 0.02951 0.0588 C 0.03351 0.07801 0.03819 0.09676 0.04288 0.11551 C 0.04514 0.12431 0.04618 0.13333 0.05017 0.14097 C 0.05313 0.15602 0.05799 0.17107 0.06042 0.18611 C 0.06285 0.20162 0.06753 0.21852 0.07674 0.2294 C 0.08264 0.23634 0.08906 0.23843 0.09583 0.24306 C 0.10017 0.25093 0.10781 0.25949 0.11493 0.26273 C 0.11094 0.2706 0.1125 0.27037 0.10313 0.27037 C 0.08316 0.27037 0.08142 0.27384 0.08698 0.26644 " pathEditMode="relative" rAng="0" ptsTypes="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9.25926E-6 C 0.00104 0.00533 0.00139 0.01065 0.00295 0.01575 C 0.00382 0.01876 0.00607 0.02061 0.00729 0.02339 C 0.01128 0.03172 0.0158 0.04028 0.0191 0.04908 C 0.02292 0.05926 0.02812 0.07385 0.03524 0.08033 C 0.0375 0.09028 0.03993 0.0963 0.04548 0.10394 C 0.04722 0.11042 0.04844 0.11575 0.05139 0.12153 C 0.05347 0.13473 0.05451 0.14931 0.06024 0.16065 C 0.0625 0.17732 0.0691 0.19005 0.07795 0.20186 C 0.08177 0.20695 0.08802 0.2095 0.09253 0.21366 C 0.09722 0.22292 0.0993 0.2294 0.1059 0.23519 C 0.1092 0.24931 0.10694 0.24352 0.11163 0.25301 C 0.10851 0.27501 0.1125 0.26459 0.0809 0.26459 C 0.07448 0.26459 0.075 0.26482 0.075 0.26065 " pathEditMode="relative" ptsTypes="fffffffffffff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1087860" cy="889479"/>
          </a:xfrm>
          <a:prstGeom prst="rect">
            <a:avLst/>
          </a:prstGeom>
          <a:noFill/>
        </p:spPr>
      </p:pic>
      <p:pic>
        <p:nvPicPr>
          <p:cNvPr id="6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71612"/>
            <a:ext cx="1087860" cy="889479"/>
          </a:xfrm>
          <a:prstGeom prst="rect">
            <a:avLst/>
          </a:prstGeom>
          <a:noFill/>
        </p:spPr>
      </p:pic>
      <p:pic>
        <p:nvPicPr>
          <p:cNvPr id="7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71612"/>
            <a:ext cx="1087860" cy="889479"/>
          </a:xfrm>
          <a:prstGeom prst="rect">
            <a:avLst/>
          </a:prstGeom>
          <a:noFill/>
        </p:spPr>
      </p:pic>
      <p:pic>
        <p:nvPicPr>
          <p:cNvPr id="8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500174"/>
            <a:ext cx="1087860" cy="889479"/>
          </a:xfrm>
          <a:prstGeom prst="rect">
            <a:avLst/>
          </a:prstGeom>
          <a:noFill/>
        </p:spPr>
      </p:pic>
      <p:pic>
        <p:nvPicPr>
          <p:cNvPr id="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00174"/>
            <a:ext cx="1087860" cy="889479"/>
          </a:xfrm>
          <a:prstGeom prst="rect">
            <a:avLst/>
          </a:prstGeom>
          <a:noFill/>
        </p:spPr>
      </p:pic>
      <p:pic>
        <p:nvPicPr>
          <p:cNvPr id="10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500174"/>
            <a:ext cx="1087860" cy="889479"/>
          </a:xfrm>
          <a:prstGeom prst="rect">
            <a:avLst/>
          </a:prstGeom>
          <a:noFill/>
        </p:spPr>
      </p:pic>
      <p:pic>
        <p:nvPicPr>
          <p:cNvPr id="11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428736"/>
            <a:ext cx="1087860" cy="889479"/>
          </a:xfrm>
          <a:prstGeom prst="rect">
            <a:avLst/>
          </a:prstGeom>
          <a:noFill/>
        </p:spPr>
      </p:pic>
      <p:sp>
        <p:nvSpPr>
          <p:cNvPr id="13" name="Содержимое 12"/>
          <p:cNvSpPr txBox="1">
            <a:spLocks noGrp="1"/>
          </p:cNvSpPr>
          <p:nvPr>
            <p:ph idx="1"/>
          </p:nvPr>
        </p:nvSpPr>
        <p:spPr>
          <a:xfrm>
            <a:off x="6215074" y="5000636"/>
            <a:ext cx="2052622" cy="584775"/>
          </a:xfrm>
          <a:prstGeom prst="rect">
            <a:avLst/>
          </a:prstGeom>
          <a:solidFill>
            <a:srgbClr val="FF5050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46945E-18 C 0.00278 0.01412 -0.00087 0.00278 0.0059 0.0118 C 0.01736 0.02708 0.00139 0.00833 0.01042 0.02361 C 0.01285 0.02754 0.01649 0.02986 0.0191 0.03333 C 0.02188 0.04375 0.01979 0.03727 0.02656 0.05092 C 0.02761 0.05301 0.02952 0.05694 0.02952 0.05694 C 0.0316 0.06574 0.0349 0.07384 0.03976 0.08032 C 0.04254 0.09074 0.04271 0.09745 0.05 0.10393 C 0.05122 0.1118 0.05174 0.12014 0.05747 0.12546 C 0.07274 0.13935 0.0908 0.1456 0.10747 0.15486 C 0.11233 0.15764 0.11754 0.16157 0.12205 0.16481 C 0.12518 0.16713 0.1309 0.17245 0.1309 0.17245 C 0.13386 0.17847 0.13681 0.18426 0.13976 0.19028 C 0.1408 0.19213 0.14271 0.19606 0.14271 0.19606 C 0.1474 0.21643 0.14011 0.1868 0.14705 0.20787 C 0.15278 0.22546 0.14427 0.20717 0.15156 0.22153 C 0.15608 0.2412 0.1632 0.27199 0.15 0.28634 C 0.14757 0.28889 0.1441 0.28842 0.14132 0.29028 C 0.13646 0.29352 0.13177 0.29722 0.12656 0.3 C 0.1217 0.30254 0.11181 0.30579 0.11181 0.30579 C 0.07396 0.28958 0.00972 0.30208 -0.03524 0.30208 " pathEditMode="relative" ptsTypes="ffffffffffffffffffffA">
                                      <p:cBhvr>
                                        <p:cTn id="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C 0.00416 0.00856 0.00885 0.0169 0.01319 0.02546 C 0.01649 0.03981 0.01163 0.02245 0.01909 0.03727 C 0.01996 0.03912 0.01962 0.04143 0.02048 0.04328 C 0.0217 0.04606 0.02361 0.04815 0.025 0.05092 C 0.02934 0.05949 0.03021 0.0669 0.03663 0.07268 C 0.0401 0.07963 0.04062 0.08727 0.04409 0.09421 C 0.04687 0.09977 0.05295 0.10995 0.05295 0.10995 C 0.05816 0.13171 0.06406 0.15324 0.07048 0.17453 C 0.07222 0.18727 0.07621 0.19768 0.07934 0.20995 C 0.08125 0.21759 0.08194 0.22569 0.08385 0.23333 C 0.08941 0.25555 0.08437 0.22963 0.08819 0.24699 C 0.08993 0.25509 0.09062 0.26157 0.09409 0.26875 C 0.08142 0.27731 0.07448 0.27407 0.05885 0.27268 C 0.05729 0.27199 0.0559 0.2706 0.05434 0.2706 C 0.04045 0.2706 0.03576 0.27778 0.04114 0.2706 " pathEditMode="relative" ptsTypes="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5.92593E-6 C 0.00295 0.01204 0.0092 0.02153 0.01476 0.03126 C 0.02118 0.04237 0.02257 0.05695 0.02795 0.06852 C 0.03056 0.07408 0.0342 0.07871 0.03681 0.08426 C 0.03976 0.10116 0.04566 0.11551 0.05139 0.13126 C 0.05278 0.13496 0.05261 0.13959 0.05434 0.14306 C 0.06163 0.15764 0.05816 0.15116 0.06476 0.16274 C 0.06615 0.16852 0.06806 0.18079 0.07066 0.18635 C 0.07379 0.19283 0.07448 0.19352 0.07639 0.20186 C 0.07708 0.2051 0.07708 0.20857 0.07795 0.21181 C 0.07934 0.21667 0.08247 0.22061 0.08386 0.22547 C 0.08559 0.23126 0.08559 0.23797 0.0882 0.24306 C 0.08924 0.24514 0.09028 0.247 0.09115 0.24908 C 0.09184 0.25093 0.0941 0.25417 0.09271 0.25487 C 0.08941 0.25626 0.08577 0.25371 0.08229 0.25301 C 0.06962 0.25371 0.05677 0.25371 0.0441 0.25487 C 0.03698 0.25556 0.04219 0.25973 0.03681 0.25301 " pathEditMode="relative" ptsTypes="ffff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9.25926E-6 C 0.00329 0.00533 0.00729 0.00996 0.01024 0.01575 C 0.01111 0.01737 0.01076 0.01991 0.0118 0.02153 C 0.01527 0.02732 0.02031 0.03126 0.02361 0.03727 C 0.02795 0.04538 0.0302 0.04931 0.03385 0.05672 C 0.03489 0.0588 0.0368 0.06274 0.0368 0.06274 C 0.03923 0.07292 0.03732 0.0669 0.04409 0.08033 L 0.04409 0.08033 C 0.04635 0.08913 0.04496 0.0845 0.04861 0.09399 C 0.05034 0.10649 0.05225 0.11852 0.05746 0.1294 C 0.06128 0.14561 0.06354 0.17408 0.075 0.18426 C 0.07656 0.18565 0.08385 0.18774 0.08524 0.1882 C 0.09479 0.19468 0.1059 0.19746 0.11614 0.20186 C 0.121 0.20602 0.12604 0.20926 0.1309 0.21366 C 0.13194 0.21575 0.13246 0.21806 0.13385 0.21968 C 0.13507 0.22107 0.13767 0.21968 0.13819 0.22153 C 0.13906 0.22454 0.13715 0.22801 0.1368 0.23126 C 0.13628 0.23589 0.13576 0.24051 0.13524 0.24514 C 0.12239 0.23889 0.11267 0.23334 0.09861 0.23334 " pathEditMode="relative" ptsTypes="ffffffFfffffffffff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18519E-6 C 0.00677 0.01112 0.01111 0.02154 0.01771 0.03334 C 0.02066 0.03867 0.02656 0.04908 0.02656 0.04908 C 0.02899 0.0595 0.03247 0.06714 0.03837 0.07455 C 0.04358 0.08844 0.05018 0.1014 0.05747 0.11367 C 0.05972 0.12362 0.07136 0.14098 0.07795 0.147 C 0.08264 0.15626 0.08472 0.16297 0.09132 0.16876 C 0.09306 0.17617 0.09844 0.18149 0.10295 0.18635 C 0.10573 0.18936 0.11181 0.19422 0.11181 0.19422 C 0.12309 0.21644 0.10747 0.1845 0.11632 0.20603 C 0.11806 0.20996 0.12205 0.2176 0.12205 0.2176 C 0.11268 0.22223 0.10261 0.22154 0.09271 0.22154 " pathEditMode="relative" ptsTypes="fffffffffff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1087860" cy="889479"/>
          </a:xfrm>
          <a:prstGeom prst="rect">
            <a:avLst/>
          </a:prstGeom>
          <a:noFill/>
        </p:spPr>
      </p:pic>
      <p:pic>
        <p:nvPicPr>
          <p:cNvPr id="6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643050"/>
            <a:ext cx="1087860" cy="889479"/>
          </a:xfrm>
          <a:prstGeom prst="rect">
            <a:avLst/>
          </a:prstGeom>
          <a:noFill/>
        </p:spPr>
      </p:pic>
      <p:pic>
        <p:nvPicPr>
          <p:cNvPr id="7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71612"/>
            <a:ext cx="1087860" cy="889479"/>
          </a:xfrm>
          <a:prstGeom prst="rect">
            <a:avLst/>
          </a:prstGeom>
          <a:noFill/>
        </p:spPr>
      </p:pic>
      <p:pic>
        <p:nvPicPr>
          <p:cNvPr id="8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500174"/>
            <a:ext cx="1087860" cy="889479"/>
          </a:xfrm>
          <a:prstGeom prst="rect">
            <a:avLst/>
          </a:prstGeom>
          <a:noFill/>
        </p:spPr>
      </p:pic>
      <p:pic>
        <p:nvPicPr>
          <p:cNvPr id="9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00174"/>
            <a:ext cx="1087860" cy="889479"/>
          </a:xfrm>
          <a:prstGeom prst="rect">
            <a:avLst/>
          </a:prstGeom>
          <a:noFill/>
        </p:spPr>
      </p:pic>
      <p:pic>
        <p:nvPicPr>
          <p:cNvPr id="10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500174"/>
            <a:ext cx="1087860" cy="889479"/>
          </a:xfrm>
          <a:prstGeom prst="rect">
            <a:avLst/>
          </a:prstGeom>
          <a:noFill/>
        </p:spPr>
      </p:pic>
      <p:pic>
        <p:nvPicPr>
          <p:cNvPr id="11" name="Рисунок 64" descr="sport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428736"/>
            <a:ext cx="1087860" cy="889479"/>
          </a:xfrm>
          <a:prstGeom prst="rect">
            <a:avLst/>
          </a:prstGeom>
          <a:noFill/>
        </p:spPr>
      </p:pic>
      <p:sp>
        <p:nvSpPr>
          <p:cNvPr id="13" name="Содержимое 12"/>
          <p:cNvSpPr txBox="1">
            <a:spLocks noGrp="1"/>
          </p:cNvSpPr>
          <p:nvPr>
            <p:ph idx="1"/>
          </p:nvPr>
        </p:nvSpPr>
        <p:spPr>
          <a:xfrm>
            <a:off x="6572264" y="5429264"/>
            <a:ext cx="2052622" cy="584775"/>
          </a:xfrm>
          <a:prstGeom prst="rect">
            <a:avLst/>
          </a:prstGeom>
          <a:solidFill>
            <a:srgbClr val="FF5050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+ 1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46945E-18 C 0.00278 0.01412 -0.00087 0.00278 0.0059 0.0118 C 0.01736 0.02708 0.00139 0.00833 0.01042 0.02361 C 0.01285 0.02754 0.01649 0.02986 0.0191 0.03333 C 0.02188 0.04375 0.01979 0.03727 0.02656 0.05092 C 0.02761 0.05301 0.02952 0.05694 0.02952 0.05694 C 0.0316 0.06574 0.0349 0.07384 0.03976 0.08032 C 0.04254 0.09074 0.04271 0.09745 0.05 0.10393 C 0.05122 0.1118 0.05174 0.12014 0.05747 0.12546 C 0.07274 0.13935 0.0908 0.1456 0.10747 0.15486 C 0.11233 0.15764 0.11754 0.16157 0.12205 0.16481 C 0.12518 0.16713 0.1309 0.17245 0.1309 0.17245 C 0.13386 0.17847 0.13681 0.18426 0.13976 0.19028 C 0.1408 0.19213 0.14271 0.19606 0.14271 0.19606 C 0.1474 0.21643 0.14011 0.1868 0.14705 0.20787 C 0.15278 0.22546 0.14427 0.20717 0.15156 0.22153 C 0.15608 0.2412 0.1632 0.27199 0.15 0.28634 C 0.14757 0.28889 0.1441 0.28842 0.14132 0.29028 C 0.13646 0.29352 0.13177 0.29722 0.12656 0.3 C 0.1217 0.30254 0.11181 0.30579 0.11181 0.30579 C 0.07396 0.28958 0.00972 0.30208 -0.03524 0.30208 " pathEditMode="relative" ptsTypes="ffffffffffffffffffffA">
                                      <p:cBhvr>
                                        <p:cTn id="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C 0.00347 0.01181 0.00694 0.02361 0.01024 0.03542 C 0.01649 0.05718 0.01059 0.04792 0.0191 0.0588 C 0.02083 0.06366 0.02326 0.06783 0.025 0.07269 C 0.0283 0.08148 0.02396 0.07639 0.02934 0.08635 C 0.03055 0.08866 0.03246 0.08982 0.03368 0.09213 C 0.03837 0.10093 0.04114 0.10996 0.04705 0.1176 C 0.04948 0.13148 0.0533 0.14491 0.0559 0.1588 C 0.05816 0.17107 0.05833 0.1838 0.06024 0.19607 C 0.06198 0.2081 0.06545 0.21945 0.06753 0.23148 C 0.06701 0.2426 0.06736 0.25371 0.06614 0.26482 C 0.06545 0.27084 0.05434 0.27454 0.05434 0.27454 C 0.04167 0.28588 0.0243 0.28241 0.01024 0.28241 " pathEditMode="relative" ptsTypes="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24 0.00602 C 0.0559 0.01435 0.05503 0.02454 0.05139 0.03357 C 0.0467 0.04491 0.04253 0.05093 0.03976 0.06296 C 0.04115 0.07107 0.04323 0.07685 0.04566 0.08449 C 0.04618 0.08634 0.04601 0.08889 0.04705 0.09028 C 0.04809 0.09167 0.05 0.09167 0.05139 0.09236 C 0.05399 0.11158 0.05972 0.13426 0.06476 0.15301 C 0.06563 0.17523 0.06424 0.19861 0.07361 0.21783 C 0.07535 0.22755 0.08056 0.24167 0.08681 0.24722 C 0.08785 0.25116 0.08872 0.25509 0.08976 0.25903 C 0.09028 0.26088 0.09115 0.26482 0.09115 0.26482 C 0.09063 0.27408 0.09375 0.28472 0.08976 0.29236 C 0.08889 0.29398 0.06944 0.28889 0.06771 0.28634 " pathEditMode="relative" ptsTypes="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0.06945 C 0.05052 0.08519 0.05035 0.10093 0.05156 0.11644 C 0.05191 0.12061 0.05434 0.12825 0.05434 0.12848 C 0.05556 0.14075 0.05642 0.15278 0.06181 0.16343 C 0.06441 0.17778 0.0776 0.19769 0.08819 0.20278 C 0.10104 0.21922 0.0941 0.21852 0.09705 0.25163 C 0.09861 0.26968 0.10851 0.28149 0.1191 0.29098 C 0.11753 0.30903 0.11962 0.31389 0.1059 0.31829 C 0.09479 0.3257 0.08819 0.31829 0.07795 0.31829 " pathEditMode="relative" rAng="0" ptsTypes="ffffffff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22 0.09051 C 0.05226 0.09838 0.05295 0.10625 0.05417 0.11413 C 0.05573 0.12477 0.06163 0.13982 0.06441 0.15116 C 0.06597 0.16551 0.06979 0.17987 0.07917 0.18843 C 0.08264 0.19538 0.0849 0.19769 0.09097 0.20024 C 0.09566 0.2044 0.10069 0.20857 0.10556 0.21204 C 0.11267 0.2169 0.10799 0.21088 0.11597 0.21783 C 0.12014 0.22153 0.12378 0.2257 0.12778 0.22963 C 0.12917 0.23102 0.13212 0.23357 0.13212 0.2338 C 0.13073 0.26343 0.12865 0.29144 0.12188 0.31991 C 0.11997 0.32778 0.11927 0.33774 0.11302 0.34144 C 0.09861 0.34977 0.0816 0.34468 0.06597 0.34538 C 0.06354 0.34468 0.06024 0.34584 0.05851 0.34352 C 0.05747 0.34213 0.06146 0.34167 0.06302 0.34144 C 0.07031 0.34098 0.07778 0.34144 0.08507 0.34144 " pathEditMode="relative" rAng="0" ptsTypes="ffffffffffffff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63 0.05903 C 0.0394 0.06505 0.04288 0.07038 0.04532 0.07663 C 0.04618 0.07894 0.04548 0.08241 0.04688 0.0845 C 0.04827 0.08681 0.05087 0.08704 0.05278 0.08843 C 0.0552 0.09862 0.05954 0.10834 0.06303 0.11783 C 0.06718 0.12917 0.06962 0.14005 0.07778 0.14723 C 0.08333 0.16204 0.08803 0.17246 0.09827 0.18241 C 0.10087 0.18496 0.10435 0.18588 0.10712 0.18843 C 0.11146 0.19977 0.11667 0.2088 0.12327 0.21783 C 0.12448 0.22223 0.12535 0.225 0.12622 0.22963 C 0.12726 0.23473 0.12917 0.24514 0.12917 0.24538 C 0.12865 0.26991 0.12917 0.29491 0.12778 0.31968 C 0.12744 0.32547 0.12257 0.33195 0.11893 0.33357 C 0.10296 0.33241 0.07935 0.32963 0.09688 0.32963 " pathEditMode="relative" rAng="0" ptsTypes="fffffffffffff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435301-Royalty-Free-RF-Clipart-Illustration-Of-A-3d-Orange-Tower-Crane-Lifting-Bo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74765" y="404664"/>
            <a:ext cx="3869235" cy="612068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4139952" y="3429000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2492896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1556792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556792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492896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1571612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2492896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5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3429000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6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3429000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4365104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4365104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5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5301208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6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5301208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2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915816" y="0"/>
            <a:ext cx="2448272" cy="1556792"/>
          </a:xfrm>
          <a:prstGeom prst="triangl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7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39952" y="4365104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5301208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Cartoon-Clipart-Free-0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501008"/>
            <a:ext cx="1895475" cy="3181350"/>
          </a:xfrm>
          <a:prstGeom prst="rect">
            <a:avLst/>
          </a:prstGeom>
        </p:spPr>
      </p:pic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омой 25">
            <a:hlinkClick r:id="" action="ppaction://hlinkshowjump?jump=firstslide" highlightClick="1"/>
          </p:cNvPr>
          <p:cNvSpPr/>
          <p:nvPr/>
        </p:nvSpPr>
        <p:spPr>
          <a:xfrm>
            <a:off x="7740352" y="6309320"/>
            <a:ext cx="682376" cy="548680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в конец 26">
            <a:hlinkClick r:id="" action="ppaction://hlinkshowjump?jump=lastslide" highlightClick="1"/>
          </p:cNvPr>
          <p:cNvSpPr/>
          <p:nvPr/>
        </p:nvSpPr>
        <p:spPr>
          <a:xfrm>
            <a:off x="7092280" y="6309320"/>
            <a:ext cx="648072" cy="548680"/>
          </a:xfrm>
          <a:prstGeom prst="actionButtonE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143240" y="2428868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3429000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4357694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86116" y="5286388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9750" y="620713"/>
            <a:ext cx="8135938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9600" b="1" dirty="0" smtClean="0"/>
              <a:t>7</a:t>
            </a:r>
            <a:r>
              <a:rPr lang="ru-RU" sz="9600" b="1" dirty="0" smtClean="0"/>
              <a:t>  </a:t>
            </a:r>
            <a:r>
              <a:rPr lang="ru-RU" sz="9600" b="1" dirty="0"/>
              <a:t>+ </a:t>
            </a:r>
            <a:r>
              <a:rPr lang="ru-RU" sz="9600" b="1" dirty="0" smtClean="0"/>
              <a:t>7   </a:t>
            </a:r>
            <a:r>
              <a:rPr lang="ru-RU" sz="9600" b="1" dirty="0" smtClean="0"/>
              <a:t>=  </a:t>
            </a:r>
            <a:endParaRPr lang="ru-RU" sz="9600" b="1" dirty="0"/>
          </a:p>
          <a:p>
            <a:pPr marL="342900" indent="-342900">
              <a:spcBef>
                <a:spcPct val="50000"/>
              </a:spcBef>
            </a:pPr>
            <a:r>
              <a:rPr lang="ru-RU" sz="9600" b="1" dirty="0"/>
              <a:t>      </a:t>
            </a:r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9600" b="1" dirty="0" smtClean="0"/>
              <a:t>     </a:t>
            </a: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2916238" y="1844675"/>
            <a:ext cx="935037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995738" y="1844675"/>
            <a:ext cx="936625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85720" y="428604"/>
            <a:ext cx="3071833" cy="4429156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929322" y="642918"/>
            <a:ext cx="141577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128</Words>
  <Application>Microsoft Office PowerPoint</Application>
  <PresentationFormat>Экран (4:3)</PresentationFormat>
  <Paragraphs>55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Прибавить число 7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Прибавить число 8</dc:title>
  <dc:creator>атто</dc:creator>
  <cp:lastModifiedBy>атто</cp:lastModifiedBy>
  <cp:revision>6</cp:revision>
  <dcterms:created xsi:type="dcterms:W3CDTF">2012-03-21T16:06:00Z</dcterms:created>
  <dcterms:modified xsi:type="dcterms:W3CDTF">2012-05-25T21:45:12Z</dcterms:modified>
</cp:coreProperties>
</file>