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99"/>
    <a:srgbClr val="FFFF99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CF607-B3A6-48C5-8150-4855C4A5A5B9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1CD3-99E6-4335-95E7-CA4BFC4D9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1CD3-99E6-4335-95E7-CA4BFC4D9A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Рустам\AppData\Local\Microsoft\Windows\Temporary Internet Files\Content.IE5\VJYSSXYM\MP9004392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50000"/>
                  </a:schemeClr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Рустам\AppData\Local\Microsoft\Windows\Temporary Internet Files\Content.IE5\ZUFCTCNM\MP900439210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333375"/>
            <a:ext cx="73453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600200"/>
            <a:ext cx="8353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61F1E"/>
          </a:solidFill>
          <a:latin typeface="Art Nouveau-Bistro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61F1E"/>
          </a:solidFill>
          <a:latin typeface="Art Nouveau-Bistro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математики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2 класс «Начальная школа 2100»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Учитель: Васильева Е.Н.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\Pictures\1250936577_animals-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584" y="1484784"/>
            <a:ext cx="6191250" cy="4638675"/>
          </a:xfrm>
          <a:prstGeom prst="rect">
            <a:avLst/>
          </a:prstGeom>
          <a:noFill/>
        </p:spPr>
      </p:pic>
      <p:pic>
        <p:nvPicPr>
          <p:cNvPr id="21507" name="Picture 3" descr="C:\Users\I\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338364" cy="465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2276872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Х4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31640" y="2276872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+16</a:t>
            </a:r>
            <a:endParaRPr lang="ru-RU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99792" y="2276872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: 6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2276872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64088" y="2276872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: 8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32240" y="2276872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+8</a:t>
            </a:r>
            <a:endParaRPr lang="ru-RU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6000" y="2276872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+19</a:t>
            </a:r>
            <a:endParaRPr lang="ru-RU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2276872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5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71600" y="2708920"/>
            <a:ext cx="36004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6"/>
            <a:endCxn id="4" idx="2"/>
          </p:cNvCxnSpPr>
          <p:nvPr/>
        </p:nvCxnSpPr>
        <p:spPr>
          <a:xfrm>
            <a:off x="2339640" y="2780872"/>
            <a:ext cx="36015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6"/>
            <a:endCxn id="5" idx="2"/>
          </p:cNvCxnSpPr>
          <p:nvPr/>
        </p:nvCxnSpPr>
        <p:spPr>
          <a:xfrm>
            <a:off x="3707792" y="2780872"/>
            <a:ext cx="2881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2"/>
          </p:cNvCxnSpPr>
          <p:nvPr/>
        </p:nvCxnSpPr>
        <p:spPr>
          <a:xfrm flipV="1">
            <a:off x="5004048" y="2780872"/>
            <a:ext cx="360040" cy="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6"/>
            <a:endCxn id="7" idx="2"/>
          </p:cNvCxnSpPr>
          <p:nvPr/>
        </p:nvCxnSpPr>
        <p:spPr>
          <a:xfrm>
            <a:off x="6372088" y="2780872"/>
            <a:ext cx="36015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6"/>
            <a:endCxn id="8" idx="2"/>
          </p:cNvCxnSpPr>
          <p:nvPr/>
        </p:nvCxnSpPr>
        <p:spPr>
          <a:xfrm>
            <a:off x="7740240" y="2780872"/>
            <a:ext cx="39576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699792" y="2276872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36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331640" y="2276872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20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136000" y="3645024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х7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364088" y="2276872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48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732240" y="2276872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40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136000" y="2276872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21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33" name="Прямая со стрелкой 32"/>
          <p:cNvCxnSpPr>
            <a:stCxn id="29" idx="4"/>
            <a:endCxn id="26" idx="0"/>
          </p:cNvCxnSpPr>
          <p:nvPr/>
        </p:nvCxnSpPr>
        <p:spPr>
          <a:xfrm>
            <a:off x="8640000" y="3284872"/>
            <a:ext cx="0" cy="3601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8136000" y="3645024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0" y="4941168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Х 3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139952" y="4941168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20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699792" y="4941168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+18</a:t>
            </a:r>
            <a:endParaRPr lang="ru-RU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331640" y="4941168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: 9 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436096" y="4941168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-20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732240" y="4941168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+ 5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136000" y="4941168"/>
            <a:ext cx="1008000" cy="10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Х 7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44" name="Прямая со стрелкой 43"/>
          <p:cNvCxnSpPr>
            <a:stCxn id="35" idx="6"/>
            <a:endCxn id="38" idx="2"/>
          </p:cNvCxnSpPr>
          <p:nvPr/>
        </p:nvCxnSpPr>
        <p:spPr>
          <a:xfrm>
            <a:off x="1008000" y="5445168"/>
            <a:ext cx="32364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8" idx="6"/>
            <a:endCxn id="37" idx="2"/>
          </p:cNvCxnSpPr>
          <p:nvPr/>
        </p:nvCxnSpPr>
        <p:spPr>
          <a:xfrm>
            <a:off x="2339640" y="5445168"/>
            <a:ext cx="36015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7" idx="6"/>
            <a:endCxn id="36" idx="2"/>
          </p:cNvCxnSpPr>
          <p:nvPr/>
        </p:nvCxnSpPr>
        <p:spPr>
          <a:xfrm>
            <a:off x="3707792" y="5445168"/>
            <a:ext cx="43216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36" idx="6"/>
            <a:endCxn id="39" idx="2"/>
          </p:cNvCxnSpPr>
          <p:nvPr/>
        </p:nvCxnSpPr>
        <p:spPr>
          <a:xfrm>
            <a:off x="5147952" y="5445168"/>
            <a:ext cx="2881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9" idx="6"/>
            <a:endCxn id="40" idx="2"/>
          </p:cNvCxnSpPr>
          <p:nvPr/>
        </p:nvCxnSpPr>
        <p:spPr>
          <a:xfrm>
            <a:off x="6444096" y="5445168"/>
            <a:ext cx="2881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0" idx="6"/>
            <a:endCxn id="42" idx="2"/>
          </p:cNvCxnSpPr>
          <p:nvPr/>
        </p:nvCxnSpPr>
        <p:spPr>
          <a:xfrm>
            <a:off x="7740240" y="5445168"/>
            <a:ext cx="39576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2699792" y="4941168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331640" y="4941168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18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0" y="4941168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6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436096" y="4941168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40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732240" y="4941168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35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8136000" y="4941168"/>
            <a:ext cx="1008000" cy="10080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5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Pictures\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336" y="476672"/>
            <a:ext cx="9044664" cy="60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I\Pictures\1234633868_12_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90500" cy="687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7741865" cy="456937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 стадо – 54 зебры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 3 стадах – 27 жирафов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во ? раз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&lt;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27 : 3 = 9 (ж.) – в стаде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54 : 9 = 6 (раз) – меньше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Ответ: в 6 раз жирафов в стаде меньше,    чем зебр.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1" name="Picture 3" descr="C:\Users\I\Pictures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8024" y="1772816"/>
            <a:ext cx="745405" cy="952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404663"/>
            <a:ext cx="8316416" cy="863749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6600"/>
                </a:solidFill>
                <a:latin typeface="Bookman Old Style" pitchFamily="18" charset="0"/>
              </a:rPr>
              <a:t>Лестница достижений</a:t>
            </a:r>
            <a:endParaRPr lang="ru-RU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212" y="3010624"/>
            <a:ext cx="2282400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3861048"/>
            <a:ext cx="2282400" cy="914400"/>
          </a:xfrm>
          <a:prstGeom prst="round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4653136"/>
            <a:ext cx="2282552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I\Pictures\Рисунок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124744"/>
            <a:ext cx="2646363" cy="371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Bookman Old Style" pitchFamily="18" charset="0"/>
              </a:rPr>
              <a:t>Расшифруйте слово</a:t>
            </a:r>
            <a:endParaRPr lang="ru-RU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Расположите числа в порядке возрастания.</a:t>
            </a:r>
          </a:p>
          <a:p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71600" y="2492896"/>
          <a:ext cx="7200800" cy="23762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3943"/>
                <a:gridCol w="1406377"/>
                <a:gridCol w="1440160"/>
                <a:gridCol w="1440160"/>
                <a:gridCol w="1440160"/>
              </a:tblGrid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</a:t>
                      </a:r>
                      <a:endParaRPr lang="ru-RU" sz="6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13</a:t>
                      </a:r>
                      <a:endParaRPr lang="ru-RU" sz="6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15</a:t>
                      </a:r>
                      <a:endParaRPr lang="ru-RU" sz="6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</a:t>
                      </a:r>
                      <a:endParaRPr lang="ru-RU" sz="6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36</a:t>
                      </a:r>
                      <a:endParaRPr lang="ru-RU" sz="6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Ф</a:t>
                      </a:r>
                      <a:endParaRPr lang="ru-RU" sz="6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А</a:t>
                      </a:r>
                      <a:endParaRPr lang="ru-RU" sz="6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</a:t>
                      </a:r>
                      <a:endParaRPr lang="ru-RU" sz="6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</a:t>
                      </a:r>
                      <a:endParaRPr lang="ru-RU" sz="6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А</a:t>
                      </a:r>
                      <a:endParaRPr lang="ru-RU" sz="6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</a:rPr>
              <a:t>Фауна – это животный мир планеты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1412776"/>
            <a:ext cx="5112568" cy="471338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1) Прошла  -  63 км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      ? дней по 9 км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                           36 м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2)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                    27 м              ? м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15616" y="3573016"/>
            <a:ext cx="4032448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95936" y="3356992"/>
            <a:ext cx="0" cy="36004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I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2952328" cy="463550"/>
          </a:xfrm>
          <a:prstGeom prst="rect">
            <a:avLst/>
          </a:prstGeom>
          <a:noFill/>
        </p:spPr>
      </p:pic>
      <p:pic>
        <p:nvPicPr>
          <p:cNvPr id="1028" name="Picture 4" descr="C:\Users\I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9000"/>
            <a:ext cx="1224136" cy="463550"/>
          </a:xfrm>
          <a:prstGeom prst="rect">
            <a:avLst/>
          </a:prstGeom>
          <a:noFill/>
        </p:spPr>
      </p:pic>
      <p:pic>
        <p:nvPicPr>
          <p:cNvPr id="1031" name="Picture 7" descr="C:\Users\I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4248472" cy="679574"/>
          </a:xfrm>
          <a:prstGeom prst="rect">
            <a:avLst/>
          </a:prstGeom>
          <a:noFill/>
        </p:spPr>
      </p:pic>
      <p:pic>
        <p:nvPicPr>
          <p:cNvPr id="1035" name="Picture 11" descr="C:\Users\I\Pictures\Сним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6406" y="1340768"/>
            <a:ext cx="3547594" cy="52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4248472" cy="46413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За 2 минуты – 4 км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За 1 минуту - ? км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За 5 минут - ? км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1" name="Picture 3" descr="C:\Users\I\Picture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641046" cy="527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7885881" cy="46413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Вес пумы –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50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кг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Вес ягуара - ? кг в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раза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 &gt;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5" name="Picture 3" descr="C:\Users\I\Pictures\jagu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708920"/>
            <a:ext cx="5691370" cy="37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7813873" cy="45973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Масса снежного барса – 40 кг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Масса льва – 200кг                           На ? кг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&gt;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I\Pictures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1844824"/>
            <a:ext cx="463550" cy="1008112"/>
          </a:xfrm>
          <a:prstGeom prst="rect">
            <a:avLst/>
          </a:prstGeom>
          <a:noFill/>
        </p:spPr>
      </p:pic>
      <p:pic>
        <p:nvPicPr>
          <p:cNvPr id="4099" name="Picture 3" descr="C:\Users\I\Pictures\7552e_1304012684_these_funny_animals_679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712156" cy="34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top-leader.ru/wp-content/uploads/2012/01/158569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971799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7957889" cy="456937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Тема урока: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 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Во сколько раз больше? Во сколько раз меньше?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700808"/>
            <a:ext cx="554400" cy="55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5616" y="1700808"/>
            <a:ext cx="554400" cy="55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12360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2636912"/>
            <a:ext cx="554400" cy="5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держимое 20"/>
          <p:cNvSpPr>
            <a:spLocks noGrp="1"/>
          </p:cNvSpPr>
          <p:nvPr>
            <p:ph idx="4294967295"/>
          </p:nvPr>
        </p:nvSpPr>
        <p:spPr>
          <a:xfrm>
            <a:off x="0" y="1600200"/>
            <a:ext cx="8353425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  42 и7,  30 и 5,   18 и3 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675687" cy="4597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1) Медведица – 24 рыбки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  Медвежонок – 3 рыбки     во ? раз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&gt;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2) Бобр  - 14 минут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   Белый медведь  - 7 минут     во ? раз 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&lt;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9459" name="Picture 3" descr="C:\Users\I\Pictures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60032" y="1700808"/>
            <a:ext cx="789193" cy="1008112"/>
          </a:xfrm>
          <a:prstGeom prst="rect">
            <a:avLst/>
          </a:prstGeom>
          <a:noFill/>
        </p:spPr>
      </p:pic>
      <p:pic>
        <p:nvPicPr>
          <p:cNvPr id="19465" name="Picture 9" descr="C:\Users\I\Pictures\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5730723" cy="38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I\Pictures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8104" y="2852936"/>
            <a:ext cx="789193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546</TotalTime>
  <Words>248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презентации</vt:lpstr>
      <vt:lpstr>Урок математики</vt:lpstr>
      <vt:lpstr>Расшифруйте слово</vt:lpstr>
      <vt:lpstr> Фауна – это животный мир планеты.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Лестница достижений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</dc:creator>
  <cp:lastModifiedBy>I</cp:lastModifiedBy>
  <cp:revision>44</cp:revision>
  <dcterms:created xsi:type="dcterms:W3CDTF">2013-04-14T04:08:59Z</dcterms:created>
  <dcterms:modified xsi:type="dcterms:W3CDTF">2013-04-18T15:41:24Z</dcterms:modified>
</cp:coreProperties>
</file>