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6" r:id="rId3"/>
    <p:sldId id="270" r:id="rId4"/>
    <p:sldId id="257" r:id="rId5"/>
    <p:sldId id="271" r:id="rId6"/>
    <p:sldId id="258" r:id="rId7"/>
    <p:sldId id="272" r:id="rId8"/>
    <p:sldId id="273" r:id="rId9"/>
    <p:sldId id="259" r:id="rId10"/>
    <p:sldId id="274" r:id="rId11"/>
    <p:sldId id="275" r:id="rId12"/>
    <p:sldId id="260" r:id="rId13"/>
    <p:sldId id="261" r:id="rId14"/>
    <p:sldId id="276" r:id="rId15"/>
    <p:sldId id="277" r:id="rId16"/>
    <p:sldId id="262" r:id="rId17"/>
    <p:sldId id="263" r:id="rId18"/>
    <p:sldId id="278" r:id="rId19"/>
    <p:sldId id="264" r:id="rId20"/>
    <p:sldId id="279" r:id="rId21"/>
    <p:sldId id="280" r:id="rId22"/>
    <p:sldId id="265" r:id="rId23"/>
    <p:sldId id="266" r:id="rId24"/>
    <p:sldId id="267" r:id="rId25"/>
    <p:sldId id="268" r:id="rId26"/>
    <p:sldId id="281" r:id="rId27"/>
    <p:sldId id="282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99809F-4E8C-4079-B530-FA634C41E9E1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AB3C38-CEEA-42A4-AFF4-175C85CF29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к уроку русского языка 2 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Тема: «Закрепление знаний о проверяемых и непроверяемых безударных классных буквах в корне слова». 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Учитель: Богданова Рада Александровна</a:t>
            </a:r>
          </a:p>
          <a:p>
            <a:r>
              <a:rPr lang="ru-RU" dirty="0" smtClean="0"/>
              <a:t>Место работы: МБОУСОШ №40 города Тулы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6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526794"/>
            <a:ext cx="87849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Замени выражение одним словом.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Свободное от деревьев место среди леса.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B050"/>
                </a:solidFill>
              </a:rPr>
              <a:t>Человек, который следит за порядком в лесу.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Домик на дереве, созданный птицами.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772816"/>
            <a:ext cx="68857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rgbClr val="FF0000"/>
                </a:solidFill>
              </a:rPr>
              <a:t>Поляна – поле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rgbClr val="00B050"/>
                </a:solidFill>
              </a:rPr>
              <a:t>Лесник – лес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rgbClr val="002060"/>
                </a:solidFill>
              </a:rPr>
              <a:t>Гнездо – гнёзда 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0"/>
            <a:ext cx="5760639" cy="6858000"/>
          </a:xfrm>
        </p:spPr>
      </p:pic>
    </p:spTree>
    <p:extLst>
      <p:ext uri="{BB962C8B-B14F-4D97-AF65-F5344CB8AC3E}">
        <p14:creationId xmlns:p14="http://schemas.microsoft.com/office/powerpoint/2010/main" val="896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</p:spPr>
      </p:pic>
    </p:spTree>
    <p:extLst>
      <p:ext uri="{BB962C8B-B14F-4D97-AF65-F5344CB8AC3E}">
        <p14:creationId xmlns:p14="http://schemas.microsoft.com/office/powerpoint/2010/main" val="39916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80728"/>
            <a:ext cx="82471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Найди лишнее слово:</a:t>
            </a:r>
          </a:p>
          <a:p>
            <a:endParaRPr lang="ru-RU" sz="4800" dirty="0" smtClean="0"/>
          </a:p>
          <a:p>
            <a:r>
              <a:rPr lang="ru-RU" sz="4800" dirty="0" smtClean="0">
                <a:solidFill>
                  <a:srgbClr val="002060"/>
                </a:solidFill>
              </a:rPr>
              <a:t>Белка, побелка, белить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Верх, вершок, верба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Котёнок, кошка, котёл</a:t>
            </a:r>
          </a:p>
          <a:p>
            <a:r>
              <a:rPr lang="ru-RU" sz="4800" dirty="0" smtClean="0">
                <a:solidFill>
                  <a:srgbClr val="002060"/>
                </a:solidFill>
              </a:rPr>
              <a:t>Сосновый, сосны, сосулька 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8998"/>
            <a:ext cx="84572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srgbClr val="002060"/>
                </a:solidFill>
              </a:rPr>
              <a:t>Найди лишнее слово:</a:t>
            </a:r>
          </a:p>
          <a:p>
            <a:pPr lvl="0"/>
            <a:endParaRPr lang="ru-RU" sz="4800" dirty="0">
              <a:solidFill>
                <a:prstClr val="black"/>
              </a:solidFill>
            </a:endParaRPr>
          </a:p>
          <a:p>
            <a:pPr lvl="0"/>
            <a:r>
              <a:rPr lang="ru-RU" sz="4800" dirty="0">
                <a:solidFill>
                  <a:srgbClr val="FF0000"/>
                </a:solidFill>
              </a:rPr>
              <a:t>Белка</a:t>
            </a:r>
            <a:r>
              <a:rPr lang="ru-RU" sz="4800" dirty="0">
                <a:solidFill>
                  <a:srgbClr val="002060"/>
                </a:solidFill>
              </a:rPr>
              <a:t>, побелка, белить</a:t>
            </a:r>
          </a:p>
          <a:p>
            <a:pPr lvl="0"/>
            <a:r>
              <a:rPr lang="ru-RU" sz="4800" dirty="0">
                <a:solidFill>
                  <a:srgbClr val="002060"/>
                </a:solidFill>
              </a:rPr>
              <a:t>Верх, вершок, </a:t>
            </a:r>
            <a:r>
              <a:rPr lang="ru-RU" sz="4800" dirty="0">
                <a:solidFill>
                  <a:srgbClr val="FF0000"/>
                </a:solidFill>
              </a:rPr>
              <a:t>верба</a:t>
            </a:r>
          </a:p>
          <a:p>
            <a:pPr lvl="0"/>
            <a:r>
              <a:rPr lang="ru-RU" sz="4800" dirty="0">
                <a:solidFill>
                  <a:srgbClr val="002060"/>
                </a:solidFill>
              </a:rPr>
              <a:t>Котёнок, кошка, </a:t>
            </a:r>
            <a:r>
              <a:rPr lang="ru-RU" sz="4800" dirty="0">
                <a:solidFill>
                  <a:srgbClr val="FF0000"/>
                </a:solidFill>
              </a:rPr>
              <a:t>котёл</a:t>
            </a:r>
          </a:p>
          <a:p>
            <a:pPr lvl="0"/>
            <a:r>
              <a:rPr lang="ru-RU" sz="4800" dirty="0" smtClean="0">
                <a:solidFill>
                  <a:srgbClr val="002060"/>
                </a:solidFill>
              </a:rPr>
              <a:t>Сосновый, сосны, </a:t>
            </a:r>
            <a:r>
              <a:rPr lang="ru-RU" sz="4800" dirty="0" smtClean="0">
                <a:solidFill>
                  <a:srgbClr val="FF0000"/>
                </a:solidFill>
              </a:rPr>
              <a:t>сосулька</a:t>
            </a:r>
            <a:r>
              <a:rPr lang="ru-RU" sz="4800" dirty="0" smtClean="0">
                <a:solidFill>
                  <a:srgbClr val="002060"/>
                </a:solidFill>
              </a:rPr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</p:spPr>
      </p:pic>
    </p:spTree>
    <p:extLst>
      <p:ext uri="{BB962C8B-B14F-4D97-AF65-F5344CB8AC3E}">
        <p14:creationId xmlns:p14="http://schemas.microsoft.com/office/powerpoint/2010/main" val="18144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</p:spPr>
      </p:pic>
    </p:spTree>
    <p:extLst>
      <p:ext uri="{BB962C8B-B14F-4D97-AF65-F5344CB8AC3E}">
        <p14:creationId xmlns:p14="http://schemas.microsoft.com/office/powerpoint/2010/main" val="37697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72" y="332656"/>
            <a:ext cx="82089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Алгоритм</a:t>
            </a:r>
            <a:r>
              <a:rPr lang="ru-RU" sz="4000" dirty="0" smtClean="0">
                <a:solidFill>
                  <a:srgbClr val="002060"/>
                </a:solidFill>
              </a:rPr>
              <a:t> проверки безударных гласных в корне слова.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Что такое ударение?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Какой слог называется ударным?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Какие гласные звуки называются ударными?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Какие гласные звуки называются безударными?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Почему безударные гласные звуки нуждаются в проверке?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Как проверить написание безударной гласной буквы в корне слова?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68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1"/>
            <a:ext cx="5760640" cy="6856009"/>
          </a:xfrm>
        </p:spPr>
      </p:pic>
    </p:spTree>
    <p:extLst>
      <p:ext uri="{BB962C8B-B14F-4D97-AF65-F5344CB8AC3E}">
        <p14:creationId xmlns:p14="http://schemas.microsoft.com/office/powerpoint/2010/main" val="34654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98" y="1268760"/>
            <a:ext cx="104546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                   Найди столбик.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  И            Е            А            О  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Стр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r>
              <a:rPr lang="ru-RU" sz="2400" dirty="0" err="1" smtClean="0">
                <a:solidFill>
                  <a:srgbClr val="002060"/>
                </a:solidFill>
              </a:rPr>
              <a:t>жи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гр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r>
              <a:rPr lang="ru-RU" sz="2400" dirty="0" err="1" smtClean="0">
                <a:solidFill>
                  <a:srgbClr val="002060"/>
                </a:solidFill>
              </a:rPr>
              <a:t>чи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зв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r>
              <a:rPr lang="ru-RU" sz="2400" dirty="0" err="1" smtClean="0">
                <a:solidFill>
                  <a:srgbClr val="002060"/>
                </a:solidFill>
              </a:rPr>
              <a:t>рьки</a:t>
            </a:r>
            <a:r>
              <a:rPr lang="ru-RU" sz="2400" dirty="0" smtClean="0">
                <a:solidFill>
                  <a:srgbClr val="002060"/>
                </a:solidFill>
              </a:rPr>
              <a:t>, х…</a:t>
            </a:r>
            <a:r>
              <a:rPr lang="ru-RU" sz="2400" dirty="0" err="1" smtClean="0">
                <a:solidFill>
                  <a:srgbClr val="002060"/>
                </a:solidFill>
              </a:rPr>
              <a:t>лмы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св</a:t>
            </a:r>
            <a:r>
              <a:rPr lang="ru-RU" sz="2400" dirty="0" smtClean="0">
                <a:solidFill>
                  <a:srgbClr val="002060"/>
                </a:solidFill>
              </a:rPr>
              <a:t>…сток, </a:t>
            </a:r>
            <a:r>
              <a:rPr lang="ru-RU" sz="2400" dirty="0" err="1" smtClean="0">
                <a:solidFill>
                  <a:srgbClr val="002060"/>
                </a:solidFill>
              </a:rPr>
              <a:t>шм</a:t>
            </a:r>
            <a:r>
              <a:rPr lang="ru-RU" sz="2400" dirty="0" smtClean="0">
                <a:solidFill>
                  <a:srgbClr val="002060"/>
                </a:solidFill>
              </a:rPr>
              <a:t>…ли, </a:t>
            </a:r>
          </a:p>
          <a:p>
            <a:r>
              <a:rPr lang="ru-RU" sz="2400" dirty="0" err="1" smtClean="0">
                <a:solidFill>
                  <a:srgbClr val="002060"/>
                </a:solidFill>
              </a:rPr>
              <a:t>стр</a:t>
            </a:r>
            <a:r>
              <a:rPr lang="ru-RU" sz="2400" dirty="0" smtClean="0">
                <a:solidFill>
                  <a:srgbClr val="002060"/>
                </a:solidFill>
              </a:rPr>
              <a:t>…на, к…</a:t>
            </a:r>
            <a:r>
              <a:rPr lang="ru-RU" sz="2400" dirty="0" err="1" smtClean="0">
                <a:solidFill>
                  <a:srgbClr val="002060"/>
                </a:solidFill>
              </a:rPr>
              <a:t>злёнок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л…</a:t>
            </a:r>
            <a:r>
              <a:rPr lang="ru-RU" sz="2400" dirty="0" err="1" smtClean="0">
                <a:solidFill>
                  <a:srgbClr val="002060"/>
                </a:solidFill>
              </a:rPr>
              <a:t>ства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лош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r>
              <a:rPr lang="ru-RU" sz="2400" dirty="0" err="1" smtClean="0">
                <a:solidFill>
                  <a:srgbClr val="002060"/>
                </a:solidFill>
              </a:rPr>
              <a:t>дь</a:t>
            </a:r>
            <a:r>
              <a:rPr lang="ru-RU" sz="2400" dirty="0" smtClean="0">
                <a:solidFill>
                  <a:srgbClr val="002060"/>
                </a:solidFill>
              </a:rPr>
              <a:t>, з…мля, </a:t>
            </a:r>
            <a:r>
              <a:rPr lang="ru-RU" sz="2400" dirty="0" err="1" smtClean="0">
                <a:solidFill>
                  <a:srgbClr val="002060"/>
                </a:solidFill>
              </a:rPr>
              <a:t>др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r>
              <a:rPr lang="ru-RU" sz="2400" dirty="0" err="1" smtClean="0">
                <a:solidFill>
                  <a:srgbClr val="002060"/>
                </a:solidFill>
              </a:rPr>
              <a:t>зды</a:t>
            </a:r>
            <a:r>
              <a:rPr lang="ru-RU" sz="2400" dirty="0" smtClean="0">
                <a:solidFill>
                  <a:srgbClr val="002060"/>
                </a:solidFill>
              </a:rPr>
              <a:t>.                      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649867"/>
            <a:ext cx="9036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                     Найди </a:t>
            </a:r>
            <a:r>
              <a:rPr lang="ru-RU" sz="3600" dirty="0">
                <a:solidFill>
                  <a:srgbClr val="002060"/>
                </a:solidFill>
              </a:rPr>
              <a:t>столбик.</a:t>
            </a:r>
          </a:p>
          <a:p>
            <a:pPr lvl="0"/>
            <a:endParaRPr lang="ru-RU" sz="3600" dirty="0">
              <a:solidFill>
                <a:srgbClr val="002060"/>
              </a:solidFill>
            </a:endParaRPr>
          </a:p>
          <a:p>
            <a:pPr lvl="0"/>
            <a:r>
              <a:rPr lang="ru-RU" sz="4400" dirty="0" smtClean="0">
                <a:solidFill>
                  <a:srgbClr val="002060"/>
                </a:solidFill>
              </a:rPr>
              <a:t>  И          Е             А              О  </a:t>
            </a:r>
            <a:endParaRPr lang="ru-RU" sz="4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тр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жи             зв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>
                <a:solidFill>
                  <a:srgbClr val="002060"/>
                </a:solidFill>
              </a:rPr>
              <a:t>рьки               гр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чи                      х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лмы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л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ства             шм</a:t>
            </a:r>
            <a:r>
              <a:rPr lang="ru-RU" sz="2400" dirty="0">
                <a:solidFill>
                  <a:srgbClr val="FF0000"/>
                </a:solidFill>
              </a:rPr>
              <a:t>е</a:t>
            </a:r>
            <a:r>
              <a:rPr lang="ru-RU" sz="2400" dirty="0" smtClean="0">
                <a:solidFill>
                  <a:srgbClr val="002060"/>
                </a:solidFill>
              </a:rPr>
              <a:t>ли                 лош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дь                  к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злёнок</a:t>
            </a: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сток            з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>
                <a:solidFill>
                  <a:srgbClr val="002060"/>
                </a:solidFill>
              </a:rPr>
              <a:t>мля                  </a:t>
            </a:r>
            <a:r>
              <a:rPr lang="ru-RU" sz="2400" dirty="0" smtClean="0">
                <a:solidFill>
                  <a:srgbClr val="002060"/>
                </a:solidFill>
              </a:rPr>
              <a:t>стр</a:t>
            </a:r>
            <a:r>
              <a:rPr lang="ru-RU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002060"/>
                </a:solidFill>
              </a:rPr>
              <a:t>на</a:t>
            </a:r>
            <a:r>
              <a:rPr lang="ru-RU" sz="2400" dirty="0" smtClean="0">
                <a:solidFill>
                  <a:srgbClr val="002060"/>
                </a:solidFill>
              </a:rPr>
              <a:t>                   </a:t>
            </a:r>
            <a:r>
              <a:rPr lang="ru-RU" sz="2400" dirty="0" smtClean="0">
                <a:solidFill>
                  <a:srgbClr val="002060"/>
                </a:solidFill>
              </a:rPr>
              <a:t>др</a:t>
            </a:r>
            <a:r>
              <a:rPr lang="ru-RU" sz="2400" dirty="0" smtClean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зды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</p:spPr>
      </p:pic>
    </p:spTree>
    <p:extLst>
      <p:ext uri="{BB962C8B-B14F-4D97-AF65-F5344CB8AC3E}">
        <p14:creationId xmlns:p14="http://schemas.microsoft.com/office/powerpoint/2010/main" val="738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</p:spPr>
      </p:pic>
    </p:spTree>
    <p:extLst>
      <p:ext uri="{BB962C8B-B14F-4D97-AF65-F5344CB8AC3E}">
        <p14:creationId xmlns:p14="http://schemas.microsoft.com/office/powerpoint/2010/main" val="40852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58000"/>
          </a:xfrm>
        </p:spPr>
      </p:pic>
    </p:spTree>
    <p:extLst>
      <p:ext uri="{BB962C8B-B14F-4D97-AF65-F5344CB8AC3E}">
        <p14:creationId xmlns:p14="http://schemas.microsoft.com/office/powerpoint/2010/main" val="3767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3111"/>
            <a:ext cx="5760640" cy="6842511"/>
          </a:xfrm>
        </p:spPr>
      </p:pic>
    </p:spTree>
    <p:extLst>
      <p:ext uri="{BB962C8B-B14F-4D97-AF65-F5344CB8AC3E}">
        <p14:creationId xmlns:p14="http://schemas.microsoft.com/office/powerpoint/2010/main" val="9819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Вставь пропущенные буквы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3600" dirty="0" err="1" smtClean="0">
                <a:solidFill>
                  <a:srgbClr val="002060"/>
                </a:solidFill>
              </a:rPr>
              <a:t>Тр</a:t>
            </a:r>
            <a:r>
              <a:rPr lang="ru-RU" sz="3600" dirty="0" smtClean="0">
                <a:solidFill>
                  <a:srgbClr val="002060"/>
                </a:solidFill>
              </a:rPr>
              <a:t>…пинка в…</a:t>
            </a:r>
            <a:r>
              <a:rPr lang="ru-RU" sz="3600" dirty="0" err="1" smtClean="0">
                <a:solidFill>
                  <a:srgbClr val="002060"/>
                </a:solidFill>
              </a:rPr>
              <a:t>дёт</a:t>
            </a:r>
            <a:r>
              <a:rPr lang="ru-RU" sz="3600" dirty="0" smtClean="0">
                <a:solidFill>
                  <a:srgbClr val="002060"/>
                </a:solidFill>
              </a:rPr>
              <a:t> к л…</a:t>
            </a:r>
            <a:r>
              <a:rPr lang="ru-RU" sz="3600" dirty="0" err="1" smtClean="0">
                <a:solidFill>
                  <a:srgbClr val="002060"/>
                </a:solidFill>
              </a:rPr>
              <a:t>сной</a:t>
            </a:r>
            <a:r>
              <a:rPr lang="ru-RU" sz="3600" dirty="0" smtClean="0">
                <a:solidFill>
                  <a:srgbClr val="002060"/>
                </a:solidFill>
              </a:rPr>
              <a:t> п…ляне. На д…</a:t>
            </a:r>
            <a:r>
              <a:rPr lang="ru-RU" sz="3600" dirty="0" err="1" smtClean="0">
                <a:solidFill>
                  <a:srgbClr val="002060"/>
                </a:solidFill>
              </a:rPr>
              <a:t>ревьях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</a:rPr>
              <a:t>др</a:t>
            </a:r>
            <a:r>
              <a:rPr lang="ru-RU" sz="3600" dirty="0" smtClean="0">
                <a:solidFill>
                  <a:srgbClr val="002060"/>
                </a:solidFill>
              </a:rPr>
              <a:t>…жат солнечные зайчики.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От ярких </a:t>
            </a:r>
            <a:r>
              <a:rPr lang="ru-RU" sz="3600" dirty="0" err="1" smtClean="0">
                <a:solidFill>
                  <a:srgbClr val="002060"/>
                </a:solidFill>
              </a:rPr>
              <a:t>цв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 err="1" smtClean="0">
                <a:solidFill>
                  <a:srgbClr val="002060"/>
                </a:solidFill>
              </a:rPr>
              <a:t>тов</a:t>
            </a:r>
            <a:r>
              <a:rPr lang="ru-RU" sz="3600" dirty="0" smtClean="0">
                <a:solidFill>
                  <a:srgbClr val="002060"/>
                </a:solidFill>
              </a:rPr>
              <a:t> р…бит в </a:t>
            </a:r>
            <a:r>
              <a:rPr lang="ru-RU" sz="3600" dirty="0" err="1" smtClean="0">
                <a:solidFill>
                  <a:srgbClr val="002060"/>
                </a:solidFill>
              </a:rPr>
              <a:t>гл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ru-RU" sz="3600" dirty="0" err="1" smtClean="0">
                <a:solidFill>
                  <a:srgbClr val="002060"/>
                </a:solidFill>
              </a:rPr>
              <a:t>зах</a:t>
            </a:r>
            <a:r>
              <a:rPr lang="ru-RU" sz="3600" dirty="0" smtClean="0">
                <a:solidFill>
                  <a:srgbClr val="002060"/>
                </a:solidFill>
              </a:rPr>
              <a:t>. 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01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096000" cy="3467100"/>
          </a:xfrm>
        </p:spPr>
      </p:pic>
    </p:spTree>
    <p:extLst>
      <p:ext uri="{BB962C8B-B14F-4D97-AF65-F5344CB8AC3E}">
        <p14:creationId xmlns:p14="http://schemas.microsoft.com/office/powerpoint/2010/main" val="33559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337526" cy="4873625"/>
          </a:xfrm>
        </p:spPr>
      </p:pic>
    </p:spTree>
    <p:extLst>
      <p:ext uri="{BB962C8B-B14F-4D97-AF65-F5344CB8AC3E}">
        <p14:creationId xmlns:p14="http://schemas.microsoft.com/office/powerpoint/2010/main" val="30225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14198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484784"/>
            <a:ext cx="5987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2060"/>
                </a:solidFill>
              </a:rPr>
              <a:t>а о я й и е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80"/>
            <a:ext cx="5760640" cy="6774514"/>
          </a:xfrm>
        </p:spPr>
      </p:pic>
    </p:spTree>
    <p:extLst>
      <p:ext uri="{BB962C8B-B14F-4D97-AF65-F5344CB8AC3E}">
        <p14:creationId xmlns:p14="http://schemas.microsoft.com/office/powerpoint/2010/main" val="41779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692696"/>
            <a:ext cx="7467600" cy="487375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Медведь, барсук, хорёк, олень, лисица.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614"/>
            <a:ext cx="5760640" cy="6825386"/>
          </a:xfrm>
        </p:spPr>
      </p:pic>
    </p:spTree>
    <p:extLst>
      <p:ext uri="{BB962C8B-B14F-4D97-AF65-F5344CB8AC3E}">
        <p14:creationId xmlns:p14="http://schemas.microsoft.com/office/powerpoint/2010/main" val="41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32" y="2730057"/>
            <a:ext cx="8813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У нары играли </a:t>
            </a:r>
            <a:r>
              <a:rPr lang="ru-RU" sz="4400" dirty="0" err="1" smtClean="0">
                <a:solidFill>
                  <a:srgbClr val="002060"/>
                </a:solidFill>
              </a:rPr>
              <a:t>висёлые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валчата</a:t>
            </a:r>
            <a:r>
              <a:rPr lang="ru-RU" sz="4400" dirty="0" smtClean="0">
                <a:solidFill>
                  <a:srgbClr val="002060"/>
                </a:solidFill>
              </a:rPr>
              <a:t>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133" y="2757767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dirty="0">
                <a:solidFill>
                  <a:srgbClr val="002060"/>
                </a:solidFill>
              </a:rPr>
              <a:t>У </a:t>
            </a:r>
            <a:r>
              <a:rPr lang="ru-RU" sz="4400" dirty="0" smtClean="0">
                <a:solidFill>
                  <a:srgbClr val="002060"/>
                </a:solidFill>
              </a:rPr>
              <a:t>н</a:t>
            </a:r>
            <a:r>
              <a:rPr lang="ru-RU" sz="4400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>
                <a:solidFill>
                  <a:srgbClr val="002060"/>
                </a:solidFill>
              </a:rPr>
              <a:t>ры </a:t>
            </a:r>
            <a:r>
              <a:rPr lang="ru-RU" sz="4400" u="sng" dirty="0">
                <a:solidFill>
                  <a:srgbClr val="002060"/>
                </a:solidFill>
              </a:rPr>
              <a:t>играли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dirty="0" smtClean="0">
                <a:solidFill>
                  <a:srgbClr val="002060"/>
                </a:solidFill>
              </a:rPr>
              <a:t>в</a:t>
            </a:r>
            <a:r>
              <a:rPr lang="ru-RU" sz="4400" dirty="0" smtClean="0">
                <a:solidFill>
                  <a:srgbClr val="C00000"/>
                </a:solidFill>
              </a:rPr>
              <a:t>е</a:t>
            </a:r>
            <a:r>
              <a:rPr lang="ru-RU" sz="4400" dirty="0" smtClean="0">
                <a:solidFill>
                  <a:srgbClr val="002060"/>
                </a:solidFill>
              </a:rPr>
              <a:t>сёлые в</a:t>
            </a:r>
            <a:r>
              <a:rPr lang="ru-RU" sz="4400" dirty="0" smtClean="0">
                <a:solidFill>
                  <a:srgbClr val="C00000"/>
                </a:solidFill>
              </a:rPr>
              <a:t>о</a:t>
            </a:r>
            <a:r>
              <a:rPr lang="ru-RU" sz="4400" dirty="0" smtClean="0">
                <a:solidFill>
                  <a:srgbClr val="002060"/>
                </a:solidFill>
              </a:rPr>
              <a:t>лчата</a:t>
            </a:r>
            <a:r>
              <a:rPr lang="ru-RU" sz="4400" dirty="0">
                <a:solidFill>
                  <a:srgbClr val="002060"/>
                </a:solidFill>
              </a:rPr>
              <a:t>.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67744" y="3564223"/>
            <a:ext cx="1800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588224" y="3429000"/>
            <a:ext cx="208823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5760640" cy="6832283"/>
          </a:xfrm>
        </p:spPr>
      </p:pic>
    </p:spTree>
    <p:extLst>
      <p:ext uri="{BB962C8B-B14F-4D97-AF65-F5344CB8AC3E}">
        <p14:creationId xmlns:p14="http://schemas.microsoft.com/office/powerpoint/2010/main" val="32548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256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Презентация к уроку русского языка 2 класс Тема: «Закрепление знаний о проверяемых и непроверяемых безударных классных буквах в корне слова».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Мвидео</dc:creator>
  <cp:lastModifiedBy>Мвидео</cp:lastModifiedBy>
  <cp:revision>13</cp:revision>
  <dcterms:created xsi:type="dcterms:W3CDTF">2015-03-29T14:30:48Z</dcterms:created>
  <dcterms:modified xsi:type="dcterms:W3CDTF">2015-03-29T16:51:58Z</dcterms:modified>
</cp:coreProperties>
</file>