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8" r:id="rId5"/>
    <p:sldId id="259" r:id="rId6"/>
    <p:sldId id="258" r:id="rId7"/>
    <p:sldId id="266" r:id="rId8"/>
    <p:sldId id="262" r:id="rId9"/>
    <p:sldId id="263" r:id="rId10"/>
    <p:sldId id="257" r:id="rId11"/>
    <p:sldId id="264" r:id="rId12"/>
    <p:sldId id="265" r:id="rId13"/>
    <p:sldId id="267" r:id="rId14"/>
    <p:sldId id="276" r:id="rId15"/>
    <p:sldId id="273" r:id="rId16"/>
    <p:sldId id="269" r:id="rId17"/>
    <p:sldId id="275" r:id="rId18"/>
    <p:sldId id="277" r:id="rId19"/>
    <p:sldId id="271" r:id="rId20"/>
    <p:sldId id="27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3021-43FA-40AD-B03B-24CFCF0F10A0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1DF-AC60-49ED-B956-CCFEFF51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18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3021-43FA-40AD-B03B-24CFCF0F10A0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1DF-AC60-49ED-B956-CCFEFF51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90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3021-43FA-40AD-B03B-24CFCF0F10A0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1DF-AC60-49ED-B956-CCFEFF51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79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3021-43FA-40AD-B03B-24CFCF0F10A0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1DF-AC60-49ED-B956-CCFEFF51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4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3021-43FA-40AD-B03B-24CFCF0F10A0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1DF-AC60-49ED-B956-CCFEFF51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3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3021-43FA-40AD-B03B-24CFCF0F10A0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1DF-AC60-49ED-B956-CCFEFF51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27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3021-43FA-40AD-B03B-24CFCF0F10A0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1DF-AC60-49ED-B956-CCFEFF51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26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3021-43FA-40AD-B03B-24CFCF0F10A0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1DF-AC60-49ED-B956-CCFEFF51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70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3021-43FA-40AD-B03B-24CFCF0F10A0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1DF-AC60-49ED-B956-CCFEFF51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3021-43FA-40AD-B03B-24CFCF0F10A0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1DF-AC60-49ED-B956-CCFEFF51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3021-43FA-40AD-B03B-24CFCF0F10A0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81DF-AC60-49ED-B956-CCFEFF51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10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53021-43FA-40AD-B03B-24CFCF0F10A0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981DF-AC60-49ED-B956-CCFEFF51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97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Презентация к НОД  по познавательному  развитию для детей старшего  возраста на тему:  «Опасные предметы».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Выполнила: </a:t>
            </a:r>
            <a:r>
              <a:rPr lang="ru-RU" dirty="0" smtClean="0"/>
              <a:t>воспитатель МДАОУ № 11</a:t>
            </a:r>
          </a:p>
          <a:p>
            <a:r>
              <a:rPr lang="ru-RU" dirty="0" smtClean="0"/>
              <a:t>Муниципального образования </a:t>
            </a:r>
          </a:p>
          <a:p>
            <a:r>
              <a:rPr lang="ru-RU" dirty="0" err="1" smtClean="0"/>
              <a:t>Кореновский</a:t>
            </a:r>
            <a:r>
              <a:rPr lang="ru-RU" dirty="0" smtClean="0"/>
              <a:t> район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Кислицкая</a:t>
            </a:r>
            <a:r>
              <a:rPr lang="ru-RU" dirty="0" smtClean="0">
                <a:solidFill>
                  <a:srgbClr val="FF0000"/>
                </a:solidFill>
              </a:rPr>
              <a:t> Д.А.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056" y="4091886"/>
            <a:ext cx="3497740" cy="233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63" y="-90101"/>
            <a:ext cx="5174955" cy="7064783"/>
          </a:xfrm>
        </p:spPr>
      </p:pic>
    </p:spTree>
    <p:extLst>
      <p:ext uri="{BB962C8B-B14F-4D97-AF65-F5344CB8AC3E}">
        <p14:creationId xmlns:p14="http://schemas.microsoft.com/office/powerpoint/2010/main" val="9167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45" y="0"/>
            <a:ext cx="9897910" cy="6858000"/>
          </a:xfrm>
        </p:spPr>
      </p:pic>
    </p:spTree>
    <p:extLst>
      <p:ext uri="{BB962C8B-B14F-4D97-AF65-F5344CB8AC3E}">
        <p14:creationId xmlns:p14="http://schemas.microsoft.com/office/powerpoint/2010/main" val="1806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95" y="0"/>
            <a:ext cx="9152780" cy="6854505"/>
          </a:xfrm>
        </p:spPr>
      </p:pic>
    </p:spTree>
    <p:extLst>
      <p:ext uri="{BB962C8B-B14F-4D97-AF65-F5344CB8AC3E}">
        <p14:creationId xmlns:p14="http://schemas.microsoft.com/office/powerpoint/2010/main" val="192458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73" y="12585"/>
            <a:ext cx="7265156" cy="6858000"/>
          </a:xfrm>
        </p:spPr>
      </p:pic>
    </p:spTree>
    <p:extLst>
      <p:ext uri="{BB962C8B-B14F-4D97-AF65-F5344CB8AC3E}">
        <p14:creationId xmlns:p14="http://schemas.microsoft.com/office/powerpoint/2010/main" val="4447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86221" cy="68969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855" y="1543499"/>
            <a:ext cx="29908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79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04"/>
            <a:ext cx="6918593" cy="69070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913" y="223154"/>
            <a:ext cx="4942630" cy="632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37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7769" cy="251184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45" y="-48169"/>
            <a:ext cx="7003055" cy="697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641" y="-2755"/>
            <a:ext cx="7201359" cy="68607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3" y="3286295"/>
            <a:ext cx="2779776" cy="330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08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68" y="-1"/>
            <a:ext cx="6011332" cy="67733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38969"/>
            <a:ext cx="2706396" cy="346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67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22" y="0"/>
            <a:ext cx="6907778" cy="69189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78" y="954406"/>
            <a:ext cx="4155665" cy="49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1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713" y="-90727"/>
            <a:ext cx="9264969" cy="6948727"/>
          </a:xfrm>
        </p:spPr>
      </p:pic>
    </p:spTree>
    <p:extLst>
      <p:ext uri="{BB962C8B-B14F-4D97-AF65-F5344CB8AC3E}">
        <p14:creationId xmlns:p14="http://schemas.microsoft.com/office/powerpoint/2010/main" val="362897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39" y="0"/>
            <a:ext cx="6900861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2868"/>
            <a:ext cx="5084628" cy="338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6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57" y="-86587"/>
            <a:ext cx="6944587" cy="6944587"/>
          </a:xfrm>
        </p:spPr>
      </p:pic>
    </p:spTree>
    <p:extLst>
      <p:ext uri="{BB962C8B-B14F-4D97-AF65-F5344CB8AC3E}">
        <p14:creationId xmlns:p14="http://schemas.microsoft.com/office/powerpoint/2010/main" val="8927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13" y="0"/>
            <a:ext cx="9432206" cy="6858000"/>
          </a:xfrm>
        </p:spPr>
      </p:pic>
    </p:spTree>
    <p:extLst>
      <p:ext uri="{BB962C8B-B14F-4D97-AF65-F5344CB8AC3E}">
        <p14:creationId xmlns:p14="http://schemas.microsoft.com/office/powerpoint/2010/main" val="61466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27" y="-48283"/>
            <a:ext cx="6781946" cy="6906283"/>
          </a:xfrm>
        </p:spPr>
      </p:pic>
    </p:spTree>
    <p:extLst>
      <p:ext uri="{BB962C8B-B14F-4D97-AF65-F5344CB8AC3E}">
        <p14:creationId xmlns:p14="http://schemas.microsoft.com/office/powerpoint/2010/main" val="24399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65" y="0"/>
            <a:ext cx="4694470" cy="6858000"/>
          </a:xfrm>
        </p:spPr>
      </p:pic>
    </p:spTree>
    <p:extLst>
      <p:ext uri="{BB962C8B-B14F-4D97-AF65-F5344CB8AC3E}">
        <p14:creationId xmlns:p14="http://schemas.microsoft.com/office/powerpoint/2010/main" val="7611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87" y="0"/>
            <a:ext cx="6537420" cy="6858000"/>
          </a:xfrm>
        </p:spPr>
      </p:pic>
    </p:spTree>
    <p:extLst>
      <p:ext uri="{BB962C8B-B14F-4D97-AF65-F5344CB8AC3E}">
        <p14:creationId xmlns:p14="http://schemas.microsoft.com/office/powerpoint/2010/main" val="296448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716" y="0"/>
            <a:ext cx="9698181" cy="6858000"/>
          </a:xfrm>
        </p:spPr>
      </p:pic>
    </p:spTree>
    <p:extLst>
      <p:ext uri="{BB962C8B-B14F-4D97-AF65-F5344CB8AC3E}">
        <p14:creationId xmlns:p14="http://schemas.microsoft.com/office/powerpoint/2010/main" val="11783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368" y="0"/>
            <a:ext cx="6887263" cy="6887263"/>
          </a:xfrm>
        </p:spPr>
      </p:pic>
    </p:spTree>
    <p:extLst>
      <p:ext uri="{BB962C8B-B14F-4D97-AF65-F5344CB8AC3E}">
        <p14:creationId xmlns:p14="http://schemas.microsoft.com/office/powerpoint/2010/main" val="13450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30</Words>
  <Application>Microsoft Office PowerPoint</Application>
  <PresentationFormat>Широкоэкранный</PresentationFormat>
  <Paragraphs>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к НОД  по познавательному  развитию для детей старшего  возраста на тему:  «Опасные предметы».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2015-08-07T10:49:12Z</dcterms:created>
  <dcterms:modified xsi:type="dcterms:W3CDTF">2015-08-07T11:16:32Z</dcterms:modified>
</cp:coreProperties>
</file>