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71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8FE9-3AF1-46AF-AD00-3BDAF1A19E46}" type="datetimeFigureOut">
              <a:rPr lang="ru-RU" smtClean="0"/>
              <a:t>19.08.2015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FC5-B565-45D1-B39C-D27DF237DC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8FE9-3AF1-46AF-AD00-3BDAF1A19E46}" type="datetimeFigureOut">
              <a:rPr lang="ru-RU" smtClean="0"/>
              <a:t>19.08.2015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FC5-B565-45D1-B39C-D27DF237DC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8FE9-3AF1-46AF-AD00-3BDAF1A19E46}" type="datetimeFigureOut">
              <a:rPr lang="ru-RU" smtClean="0"/>
              <a:t>19.08.2015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FC5-B565-45D1-B39C-D27DF237DC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8FE9-3AF1-46AF-AD00-3BDAF1A19E46}" type="datetimeFigureOut">
              <a:rPr lang="ru-RU" smtClean="0"/>
              <a:t>19.08.2015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FC5-B565-45D1-B39C-D27DF237DC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8FE9-3AF1-46AF-AD00-3BDAF1A19E46}" type="datetimeFigureOut">
              <a:rPr lang="ru-RU" smtClean="0"/>
              <a:t>19.08.2015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FC5-B565-45D1-B39C-D27DF237DC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8FE9-3AF1-46AF-AD00-3BDAF1A19E46}" type="datetimeFigureOut">
              <a:rPr lang="ru-RU" smtClean="0"/>
              <a:t>19.08.2015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FC5-B565-45D1-B39C-D27DF237DC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8FE9-3AF1-46AF-AD00-3BDAF1A19E46}" type="datetimeFigureOut">
              <a:rPr lang="ru-RU" smtClean="0"/>
              <a:t>19.08.2015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FC5-B565-45D1-B39C-D27DF237DC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8FE9-3AF1-46AF-AD00-3BDAF1A19E46}" type="datetimeFigureOut">
              <a:rPr lang="ru-RU" smtClean="0"/>
              <a:t>19.08.2015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FC5-B565-45D1-B39C-D27DF237DC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8FE9-3AF1-46AF-AD00-3BDAF1A19E46}" type="datetimeFigureOut">
              <a:rPr lang="ru-RU" smtClean="0"/>
              <a:t>19.08.2015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FC5-B565-45D1-B39C-D27DF237DC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8FE9-3AF1-46AF-AD00-3BDAF1A19E46}" type="datetimeFigureOut">
              <a:rPr lang="ru-RU" smtClean="0"/>
              <a:t>19.08.2015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FC5-B565-45D1-B39C-D27DF237DC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8FE9-3AF1-46AF-AD00-3BDAF1A19E46}" type="datetimeFigureOut">
              <a:rPr lang="ru-RU" smtClean="0"/>
              <a:t>19.08.2015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FC5-B565-45D1-B39C-D27DF237DC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8FE9-3AF1-46AF-AD00-3BDAF1A19E46}" type="datetimeFigureOut">
              <a:rPr lang="ru-RU" smtClean="0"/>
              <a:t>19.08.2015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3FC5-B565-45D1-B39C-D27DF237DC43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31707"/>
            <a:ext cx="9144000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Мастер-класс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участников</a:t>
            </a:r>
          </a:p>
          <a:p>
            <a:pPr algn="ctr"/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методического</a:t>
            </a:r>
          </a:p>
          <a:p>
            <a:pPr algn="ctr"/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объединения</a:t>
            </a:r>
          </a:p>
          <a:p>
            <a:pPr algn="ctr"/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5301208"/>
            <a:ext cx="6658902" cy="1296144"/>
          </a:xfrm>
        </p:spPr>
        <p:txBody>
          <a:bodyPr/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Потлова Т.Н.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401"/>
            <a:ext cx="7632848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800" dirty="0" smtClean="0">
                <a:solidFill>
                  <a:prstClr val="white"/>
                </a:solidFill>
                <a:latin typeface="Monotype Corsiva" panose="03010101010201010101" pitchFamily="66" charset="0"/>
              </a:rPr>
              <a:t>Пусть </a:t>
            </a:r>
            <a:r>
              <a:rPr lang="ru-RU" sz="4800" dirty="0">
                <a:solidFill>
                  <a:prstClr val="white"/>
                </a:solidFill>
                <a:latin typeface="Monotype Corsiva" panose="03010101010201010101" pitchFamily="66" charset="0"/>
              </a:rPr>
              <a:t>она станет для Вас </a:t>
            </a:r>
            <a:r>
              <a:rPr lang="ru-RU" sz="4800" dirty="0" smtClean="0">
                <a:solidFill>
                  <a:prstClr val="white"/>
                </a:solidFill>
                <a:latin typeface="Monotype Corsiva" panose="03010101010201010101" pitchFamily="66" charset="0"/>
              </a:rPr>
              <a:t>	талисманом</a:t>
            </a:r>
            <a:r>
              <a:rPr lang="ru-RU" sz="4800" dirty="0">
                <a:solidFill>
                  <a:prstClr val="white"/>
                </a:solidFill>
                <a:latin typeface="Monotype Corsiva" panose="03010101010201010101" pitchFamily="66" charset="0"/>
              </a:rPr>
              <a:t>, оберегом</a:t>
            </a:r>
            <a:r>
              <a:rPr lang="ru-RU" sz="4800" dirty="0" smtClean="0">
                <a:solidFill>
                  <a:prstClr val="white"/>
                </a:solidFill>
                <a:latin typeface="Monotype Corsiva" panose="03010101010201010101" pitchFamily="66" charset="0"/>
              </a:rPr>
              <a:t>.</a:t>
            </a:r>
          </a:p>
          <a:p>
            <a:pPr lvl="0" algn="ctr"/>
            <a:r>
              <a:rPr lang="ru-RU" sz="4800" dirty="0">
                <a:solidFill>
                  <a:prstClr val="white"/>
                </a:solidFill>
                <a:latin typeface="Monotype Corsiva" panose="03010101010201010101" pitchFamily="66" charset="0"/>
              </a:rPr>
              <a:t>Желаем Вам счастья, здоровья, благополучия в </a:t>
            </a:r>
            <a:r>
              <a:rPr lang="ru-RU" sz="4800" dirty="0" smtClean="0">
                <a:solidFill>
                  <a:prstClr val="white"/>
                </a:solidFill>
                <a:latin typeface="Monotype Corsiva" panose="03010101010201010101" pitchFamily="66" charset="0"/>
              </a:rPr>
              <a:t>семье!!!</a:t>
            </a:r>
          </a:p>
          <a:p>
            <a:pPr lvl="0" algn="ctr"/>
            <a:r>
              <a:rPr lang="ru-RU" sz="4800" dirty="0" smtClean="0">
                <a:solidFill>
                  <a:prstClr val="white"/>
                </a:solidFill>
                <a:latin typeface="Monotype Corsiva" panose="03010101010201010101" pitchFamily="66" charset="0"/>
              </a:rPr>
              <a:t>С наступающим Новым годом и </a:t>
            </a:r>
            <a:r>
              <a:rPr lang="ru-RU" sz="4800" smtClean="0">
                <a:solidFill>
                  <a:prstClr val="white"/>
                </a:solidFill>
                <a:latin typeface="Monotype Corsiva" panose="03010101010201010101" pitchFamily="66" charset="0"/>
              </a:rPr>
              <a:t>Рождеством!!!</a:t>
            </a:r>
            <a:endParaRPr lang="ru-RU" sz="4800" dirty="0" smtClean="0">
              <a:solidFill>
                <a:prstClr val="white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4800" dirty="0">
              <a:solidFill>
                <a:prstClr val="white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4800" dirty="0">
              <a:solidFill>
                <a:prstClr val="white"/>
              </a:solidFill>
              <a:latin typeface="Monotype Corsiva" panose="03010101010201010101" pitchFamily="66" charset="0"/>
            </a:endParaRPr>
          </a:p>
          <a:p>
            <a:pPr lvl="0"/>
            <a:endParaRPr lang="ru-RU" sz="4800" dirty="0" smtClean="0">
              <a:solidFill>
                <a:prstClr val="white"/>
              </a:solidFill>
              <a:latin typeface="Monotype Corsiva" panose="03010101010201010101" pitchFamily="66" charset="0"/>
            </a:endParaRPr>
          </a:p>
          <a:p>
            <a:pPr lvl="0"/>
            <a:endParaRPr lang="ru-RU" sz="4800" dirty="0">
              <a:solidFill>
                <a:prstClr val="white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484784"/>
            <a:ext cx="69847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9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908721"/>
            <a:ext cx="64807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/>
              <a:t>Изготовление народной куклы «Отдарок на Подарок»</a:t>
            </a:r>
          </a:p>
        </p:txBody>
      </p:sp>
    </p:spTree>
    <p:extLst>
      <p:ext uri="{BB962C8B-B14F-4D97-AF65-F5344CB8AC3E}">
        <p14:creationId xmlns:p14="http://schemas.microsoft.com/office/powerpoint/2010/main" val="32407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8339"/>
            <a:ext cx="2760134" cy="2070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41" y="3068960"/>
            <a:ext cx="4691717" cy="35187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4258"/>
            <a:ext cx="3144349" cy="23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32656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Monotype Corsiva" panose="03010101010201010101" pitchFamily="66" charset="0"/>
              </a:rPr>
              <a:t>кусочек прямоугольной цветной ткани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Monotype Corsiva" panose="03010101010201010101" pitchFamily="66" charset="0"/>
              </a:rPr>
              <a:t>кусочек ваты для головы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Monotype Corsiva" panose="03010101010201010101" pitchFamily="66" charset="0"/>
              </a:rPr>
              <a:t>красные нитки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44824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8"/>
            <a:ext cx="6408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Маленький кусочек ваты нужно скатать и положить в центр прямоугольного лоскутка.</a:t>
            </a:r>
          </a:p>
          <a:p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4824"/>
            <a:ext cx="3476244" cy="48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7104" y="-339656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Завернуть 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прямоугольник и перевязать </a:t>
            </a:r>
            <a:endParaRPr lang="ru-RU" sz="28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длинной 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ниткой вкладыш, получилась голова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Нужно 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постараться, чтобы голова была без складок.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07113"/>
            <a:ext cx="3057804" cy="4077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07113"/>
            <a:ext cx="3024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500" y="548680"/>
            <a:ext cx="8156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Затем формируем ручки и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той же ниткой </a:t>
            </a:r>
          </a:p>
          <a:p>
            <a:pPr algn="just"/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Перевязываем под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ними пояс 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куколки и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спине куклы и ещё два витка на поясе, завязываем.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83546"/>
            <a:ext cx="3577099" cy="4653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23" y="2145799"/>
            <a:ext cx="3464726" cy="46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64704"/>
            <a:ext cx="32672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После обматываем  крест-накрест по груди и спине куклы и ещё два витка на поясе, завязываем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На голову куклы можно завязать яркий платок.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64" y="764703"/>
            <a:ext cx="4111048" cy="5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Кукла готова.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Вот и получился "Отдарок на Подарок".</a:t>
            </a:r>
          </a:p>
        </p:txBody>
      </p:sp>
    </p:spTree>
    <p:extLst>
      <p:ext uri="{BB962C8B-B14F-4D97-AF65-F5344CB8AC3E}">
        <p14:creationId xmlns:p14="http://schemas.microsoft.com/office/powerpoint/2010/main" val="30872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130</TotalTime>
  <Words>126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Courier New</vt:lpstr>
      <vt:lpstr>Georgia</vt:lpstr>
      <vt:lpstr>Monotype Corsiva</vt:lpstr>
      <vt:lpstr>Times New Roman</vt:lpstr>
      <vt:lpstr>Trebuchet MS</vt:lpstr>
      <vt:lpstr>Wingdings</vt:lpstr>
      <vt:lpstr>Wingdings 2</vt:lpstr>
      <vt:lpstr>Winter</vt:lpstr>
      <vt:lpstr>Подготовила  воспитатель Потлова Т.Н.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18</cp:revision>
  <dcterms:created xsi:type="dcterms:W3CDTF">2014-12-08T18:55:10Z</dcterms:created>
  <dcterms:modified xsi:type="dcterms:W3CDTF">2015-08-19T13:38:23Z</dcterms:modified>
</cp:coreProperties>
</file>