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общеобразовательное учреждение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«Центр развития ребенка детский сад №7»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2232248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«Призыв 2015»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 дню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ащитника Отечества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3140968"/>
            <a:ext cx="52565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6-задание «Доставь донесение в штаб»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3748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3748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7-задание «Спасение раненного»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700808"/>
            <a:ext cx="5904656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392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Поздравление от девочек из штаба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556792"/>
            <a:ext cx="6480720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403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340768"/>
            <a:ext cx="4244280" cy="4036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340768"/>
            <a:ext cx="4244280" cy="4036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66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НАШИ ПРИЗЫВНИКИ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196752"/>
            <a:ext cx="8424936" cy="5472608"/>
          </a:xfrm>
        </p:spPr>
      </p:pic>
    </p:spTree>
    <p:extLst>
      <p:ext uri="{BB962C8B-B14F-4D97-AF65-F5344CB8AC3E}">
        <p14:creationId xmlns:p14="http://schemas.microsoft.com/office/powerpoint/2010/main" val="15470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Приветствие команд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«Моряки» и «Десантники»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71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–задание «Будь внимательным»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71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2-задание «Передай оружие»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628800"/>
            <a:ext cx="6336704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358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 для болельщиков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«Цветные флажки»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844824"/>
            <a:ext cx="40386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05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3-задание «Лихие кавалеристы»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590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 для болельщиков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«Успей оседлать лошадь»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3532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844824"/>
            <a:ext cx="4038600" cy="3532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91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4-задание «Дежурный по кухне»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676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33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5-задание «Меткие артиллеристы»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72816"/>
            <a:ext cx="4038600" cy="3604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3604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819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69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казенное дошкольное общеобразовательное учреждение «Центр развития ребенка детский сад №7» </vt:lpstr>
      <vt:lpstr>Приветствие команд  «Моряки» и «Десантники»</vt:lpstr>
      <vt:lpstr>1 –задание «Будь внимательным»</vt:lpstr>
      <vt:lpstr>2-задание «Передай оружие»</vt:lpstr>
      <vt:lpstr>Игра для болельщиков «Цветные флажки»</vt:lpstr>
      <vt:lpstr>3-задание «Лихие кавалеристы»</vt:lpstr>
      <vt:lpstr>Игра для болельщиков «Успей оседлать лошадь»</vt:lpstr>
      <vt:lpstr>4-задание «Дежурный по кухне»</vt:lpstr>
      <vt:lpstr>5-задание «Меткие артиллеристы»</vt:lpstr>
      <vt:lpstr>6-задание «Доставь донесение в штаб»</vt:lpstr>
      <vt:lpstr>7-задание «Спасение раненного»</vt:lpstr>
      <vt:lpstr>Поздравление от девочек из штаба</vt:lpstr>
      <vt:lpstr>Презентация PowerPoint</vt:lpstr>
      <vt:lpstr>НАШИ ПРИЗЫВНИКИ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12</cp:revision>
  <dcterms:created xsi:type="dcterms:W3CDTF">2015-03-15T16:27:04Z</dcterms:created>
  <dcterms:modified xsi:type="dcterms:W3CDTF">2015-08-17T18:45:03Z</dcterms:modified>
</cp:coreProperties>
</file>