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1" autoAdjust="0"/>
    <p:restoredTop sz="94660"/>
  </p:normalViewPr>
  <p:slideViewPr>
    <p:cSldViewPr>
      <p:cViewPr varScale="1">
        <p:scale>
          <a:sx n="65" d="100"/>
          <a:sy n="65" d="100"/>
        </p:scale>
        <p:origin x="-16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2B5298-EACA-49E6-A47C-AAAC4B9B5D4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3FC02C-4F09-41B5-98C3-12F47C9664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1124744"/>
            <a:ext cx="5614392" cy="194421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FFC000"/>
                </a:solidFill>
              </a:rPr>
              <a:t>Комплекс </a:t>
            </a:r>
            <a:r>
              <a:rPr lang="ru-RU" sz="3200" dirty="0" smtClean="0">
                <a:solidFill>
                  <a:srgbClr val="FFC000"/>
                </a:solidFill>
              </a:rPr>
              <a:t>упражнений,</a:t>
            </a:r>
            <a:br>
              <a:rPr lang="ru-RU" sz="3200" dirty="0" smtClean="0">
                <a:solidFill>
                  <a:srgbClr val="FFC000"/>
                </a:solidFill>
              </a:rPr>
            </a:br>
            <a:r>
              <a:rPr lang="ru-RU" sz="3200" dirty="0" smtClean="0">
                <a:solidFill>
                  <a:srgbClr val="FFC000"/>
                </a:solidFill>
              </a:rPr>
              <a:t> вырабатывающий правильный артикуляционный уклад звуков [</a:t>
            </a:r>
            <a:r>
              <a:rPr lang="ru-RU" sz="3200" dirty="0" err="1" smtClean="0">
                <a:solidFill>
                  <a:srgbClr val="FFC000"/>
                </a:solidFill>
              </a:rPr>
              <a:t>р-р</a:t>
            </a:r>
            <a:r>
              <a:rPr lang="ru-RU" sz="3200" dirty="0" smtClean="0">
                <a:solidFill>
                  <a:srgbClr val="FFC000"/>
                </a:solidFill>
              </a:rPr>
              <a:t>']  </a:t>
            </a:r>
            <a:br>
              <a:rPr lang="ru-RU" sz="3200" dirty="0" smtClean="0">
                <a:solidFill>
                  <a:srgbClr val="FFC000"/>
                </a:solidFill>
              </a:rPr>
            </a:br>
            <a:endParaRPr lang="ru-RU" sz="3200" b="1" i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356992"/>
            <a:ext cx="5832648" cy="230425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Биоэнергопластика </a:t>
            </a:r>
          </a:p>
          <a:p>
            <a:pPr algn="l"/>
            <a:r>
              <a:rPr lang="ru-RU" sz="1800" dirty="0" smtClean="0"/>
              <a:t>(методическая разработка)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Составила: </a:t>
            </a:r>
          </a:p>
          <a:p>
            <a:r>
              <a:rPr lang="ru-RU" sz="1800" dirty="0" smtClean="0"/>
              <a:t>Учитель-логопед: Кулик Е. Г.</a:t>
            </a:r>
            <a:endParaRPr lang="ru-RU" sz="1800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«Барабан»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352044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барабан мы сильно бьем</a:t>
            </a:r>
          </a:p>
          <a:p>
            <a:pPr>
              <a:buNone/>
            </a:pPr>
            <a:r>
              <a:rPr lang="ru-RU" dirty="0" smtClean="0"/>
              <a:t>И все вместе мы поем:</a:t>
            </a:r>
          </a:p>
          <a:p>
            <a:pPr>
              <a:buNone/>
            </a:pPr>
            <a:r>
              <a:rPr lang="ru-RU" dirty="0" smtClean="0"/>
              <a:t>«Д – </a:t>
            </a:r>
            <a:r>
              <a:rPr lang="ru-RU" dirty="0" err="1" smtClean="0"/>
              <a:t>д</a:t>
            </a:r>
            <a:r>
              <a:rPr lang="ru-RU" dirty="0" smtClean="0"/>
              <a:t> – </a:t>
            </a:r>
            <a:r>
              <a:rPr lang="ru-RU" dirty="0" err="1" smtClean="0"/>
              <a:t>д</a:t>
            </a:r>
            <a:r>
              <a:rPr lang="ru-RU" dirty="0" smtClean="0"/>
              <a:t> – </a:t>
            </a:r>
            <a:r>
              <a:rPr lang="ru-RU" dirty="0" err="1" smtClean="0"/>
              <a:t>д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980728"/>
            <a:ext cx="352044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Пальцы </a:t>
            </a:r>
            <a:r>
              <a:rPr lang="ru-RU" dirty="0" smtClean="0"/>
              <a:t>обеих рук сжать в кулачки. Кулачком правой руки ударяем по кулачку левой руки. Затем меняем положение.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42" name="Picture 2" descr="C:\Users\HP\Desktop\К презентации\logopedicheskoe-upraznenie-barab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3528392" cy="28083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«Комарик»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3520440" cy="52894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Не кусай комарик злой!</a:t>
            </a:r>
          </a:p>
          <a:p>
            <a:pPr>
              <a:buNone/>
            </a:pPr>
            <a:r>
              <a:rPr lang="ru-RU" dirty="0" smtClean="0"/>
              <a:t>Я уже бегу домой.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836712"/>
            <a:ext cx="3520440" cy="52894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Сжать </a:t>
            </a:r>
            <a:r>
              <a:rPr lang="ru-RU" dirty="0" smtClean="0"/>
              <a:t>кулачок. Указательный палец выдвинуть вперед (это – «хоботок», которым «комарик» пытается «укусить» ребенка). Мизинец и большой пальцы, расслабив, опустить вниз (это «лапки»). </a:t>
            </a:r>
          </a:p>
          <a:p>
            <a:endParaRPr lang="ru-RU" dirty="0"/>
          </a:p>
        </p:txBody>
      </p:sp>
      <p:pic>
        <p:nvPicPr>
          <p:cNvPr id="11266" name="Picture 2" descr="C:\Users\HP\Desktop\К презентации\73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36912"/>
            <a:ext cx="3672408" cy="3475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sz="2400" dirty="0" smtClean="0"/>
              <a:t>Артикуляционное упражнение «Моторчик»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3520440" cy="52894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Язычок у нас -  мотор!</a:t>
            </a:r>
          </a:p>
          <a:p>
            <a:pPr>
              <a:buNone/>
            </a:pPr>
            <a:r>
              <a:rPr lang="ru-RU" dirty="0" smtClean="0"/>
              <a:t>Заводи его, шофер!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836712"/>
            <a:ext cx="3520440" cy="52894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Пальцы </a:t>
            </a:r>
            <a:r>
              <a:rPr lang="ru-RU" dirty="0" smtClean="0"/>
              <a:t>обеих рук (кроме указательных и больших) – в положении плетеной корзинки. Указательные пальцы выдвинуть вперед и соединить их подушечками. </a:t>
            </a:r>
          </a:p>
          <a:p>
            <a:pPr>
              <a:buNone/>
            </a:pPr>
            <a:r>
              <a:rPr lang="ru-RU" dirty="0" smtClean="0"/>
              <a:t>   Большими </a:t>
            </a:r>
            <a:r>
              <a:rPr lang="ru-RU" dirty="0" smtClean="0"/>
              <a:t>пальцами выполнять совместные, быстрые круговые движения, как лопасти вертолета.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12290" name="Picture 2" descr="C:\Users\HP\Desktop\К презентации\smoby_inito_oran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16832"/>
            <a:ext cx="4104456" cy="42862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1900" dirty="0" smtClean="0"/>
              <a:t>Таким </a:t>
            </a:r>
            <a:r>
              <a:rPr lang="ru-RU" sz="1900" dirty="0" smtClean="0"/>
              <a:t>образом, применение артикуляционной гимнастики с </a:t>
            </a:r>
            <a:r>
              <a:rPr lang="ru-RU" sz="1900" dirty="0" err="1" smtClean="0"/>
              <a:t>биоэнергопластикой</a:t>
            </a:r>
            <a:r>
              <a:rPr lang="ru-RU" sz="1900" dirty="0" smtClean="0"/>
              <a:t> способствует привлечению интереса детей к выполнению упражнений, что значительно увеличивает эффективность гимнастики, способствует развитию артикуляционной, пальчиковой моторики, совершенствованию координации движений, развитию памяти, внимания, мышления. Выполнение элементов гимнастики руками и языком требует от ребенка максимальной концентрации зрительного и слухового внимания, сформированной пространственной ориентировки, точных движений пальцами и кистями рук совместно с движениями языка или губ. Сильная мотивация, применение игрового метода на занятиях развивают и укрепляют мышцы артикуляционного аппарата, что значительно облегчает постановку и введение звуков в речь.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35594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692696"/>
            <a:ext cx="6255488" cy="1955811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chemeClr val="accent1"/>
                </a:solidFill>
              </a:rPr>
              <a:t>Спасибо за внимание</a:t>
            </a:r>
            <a:endParaRPr lang="ru-RU" sz="6000" b="1" i="1" dirty="0">
              <a:solidFill>
                <a:schemeClr val="accent1"/>
              </a:solidFill>
            </a:endParaRPr>
          </a:p>
        </p:txBody>
      </p:sp>
      <p:pic>
        <p:nvPicPr>
          <p:cNvPr id="7170" name="Picture 2" descr="C:\Users\HP\Desktop\К презентации\individualnoe-zanyatie-v-logopedicheskoj-gruppe-avtomatizaciya-zvuka-r-v-slovax-i-predlozheniya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068960"/>
            <a:ext cx="3384376" cy="331236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</p:pic>
    </p:spTree>
  </p:cSld>
  <p:clrMapOvr>
    <a:masterClrMapping/>
  </p:clrMapOvr>
  <p:transition spd="med" advClick="0" advTm="10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C:\Users\HP\AppData\Local\Microsoft\Windows\Temporary Internet Files\Content.IE5\JA6PHK1F\tree%20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28600"/>
            <a:ext cx="6984776" cy="6400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64807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692696"/>
            <a:ext cx="3096344" cy="54334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10000"/>
              </a:lnSpc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Одним </a:t>
            </a:r>
            <a:r>
              <a:rPr lang="ru-RU" b="1" i="1" dirty="0" smtClean="0">
                <a:solidFill>
                  <a:srgbClr val="0070C0"/>
                </a:solidFill>
              </a:rPr>
              <a:t>из приемов повышения эффективности работы над постановкой и автоматизацией звуков  является </a:t>
            </a:r>
            <a:r>
              <a:rPr lang="ru-RU" b="1" i="1" u="sng" dirty="0" smtClean="0">
                <a:solidFill>
                  <a:srgbClr val="0070C0"/>
                </a:solidFill>
              </a:rPr>
              <a:t>биоэнергопластика</a:t>
            </a:r>
            <a:endParaRPr lang="ru-RU" b="1" i="1" u="sng" dirty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47864" y="1124744"/>
            <a:ext cx="4351384" cy="525658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dirty="0" smtClean="0"/>
              <a:t>   Термин </a:t>
            </a:r>
            <a:r>
              <a:rPr lang="ru-RU" dirty="0" smtClean="0"/>
              <a:t>состоит из двух слов: биоэнергия и пластика. Биоэнергия – это та энергия, которая находится внутри человека. Пластика – плавные, раскрепощенные движения тела, рук. Биоэнергопластика -  это соединение движений артикуляционного аппарата и движений кистей рук. </a:t>
            </a:r>
          </a:p>
          <a:p>
            <a:pPr>
              <a:lnSpc>
                <a:spcPct val="170000"/>
              </a:lnSpc>
            </a:pP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начальном этапе артикуляционные упражнения выполняются по стандартной методике – в медленном темпе, перед зеркалом. При выполнении упражнений необходимо соблюдать определенную последовательность – от простых упражнений  к более сложным. Педагог, демонстрирующий упражнение, сопровождает показ рукой. На начальном этапе рука ребенка в упражнение не вовлекается. После освоения ребенком артикуляционных упражнений, в процессе их выполнения, к ним присоединяется ведущая рука ребенка. Движения рукой отрабатываются до тех пор, пока они не станут раскрепощенными, плавными. В последующем постепенно подключается вторая рука ребенка. Таким образом, ребенок выполняет артикуляционное упражнение или удерживает позу с одновременными движениями обеих рук, которые имитируют движения артикуляционного аппарата.</a:t>
            </a: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056784" cy="4446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«Качели»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352044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 качелях я качаюсь</a:t>
            </a:r>
          </a:p>
          <a:p>
            <a:pPr>
              <a:buNone/>
            </a:pPr>
            <a:r>
              <a:rPr lang="ru-RU" dirty="0" smtClean="0"/>
              <a:t>Вверх-вниз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вверх-вниз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Я все выше поднимаюсь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А потом вниз.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908720"/>
            <a:ext cx="352044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Упражнение выполняется вначале правой, затем левой рукой, а далее – двумя руками. От запястья кисти рук с прямыми сомкнутыми пальцами поднимать вверх, а затем, слегка согнув пальцы, мягко опускать вниз.  </a:t>
            </a:r>
          </a:p>
          <a:p>
            <a:endParaRPr lang="ru-RU" dirty="0"/>
          </a:p>
        </p:txBody>
      </p:sp>
      <p:pic>
        <p:nvPicPr>
          <p:cNvPr id="3074" name="Picture 2" descr="C:\Users\HP\AppData\Local\Microsoft\Windows\Temporary Internet Files\Content.IE5\LCY09ZAH\185f87f569ce7e2833ef2f446934197d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429000"/>
            <a:ext cx="2520281" cy="2984164"/>
          </a:xfrm>
          <a:prstGeom prst="rect">
            <a:avLst/>
          </a:prstGeom>
          <a:noFill/>
          <a:scene3d>
            <a:camera prst="orthographicFront"/>
            <a:lightRig rig="morning" dir="t"/>
          </a:scene3d>
          <a:sp3d prstMaterial="plastic">
            <a:bevelT prst="relaxedInset"/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912768" cy="5760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«Маляр»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1"/>
            <a:ext cx="3520440" cy="5328591"/>
          </a:xfrm>
          <a:scene3d>
            <a:camera prst="orthographicFront"/>
            <a:lightRig rig="threePt" dir="t"/>
          </a:scene3d>
          <a:sp3d/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Красить комнаты пора.</a:t>
            </a:r>
          </a:p>
          <a:p>
            <a:pPr>
              <a:buNone/>
            </a:pPr>
            <a:r>
              <a:rPr lang="ru-RU" dirty="0" smtClean="0"/>
              <a:t>Пригласили маляра.</a:t>
            </a:r>
          </a:p>
          <a:p>
            <a:pPr>
              <a:buNone/>
            </a:pPr>
            <a:r>
              <a:rPr lang="ru-RU" dirty="0" smtClean="0"/>
              <a:t>Челюсть ниже опускаем,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Маляру </a:t>
            </a:r>
            <a:r>
              <a:rPr lang="ru-RU" dirty="0" smtClean="0"/>
              <a:t>мы помогаем.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908720"/>
            <a:ext cx="3703312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Вначале </a:t>
            </a:r>
            <a:r>
              <a:rPr lang="ru-RU" dirty="0" smtClean="0"/>
              <a:t>выполняется ведущей рукой. Затем присоединить вторую руку. </a:t>
            </a:r>
          </a:p>
          <a:p>
            <a:pPr>
              <a:buNone/>
            </a:pPr>
            <a:r>
              <a:rPr lang="ru-RU" dirty="0" smtClean="0"/>
              <a:t>   Синхронно </a:t>
            </a:r>
            <a:r>
              <a:rPr lang="ru-RU" dirty="0" smtClean="0"/>
              <a:t>двигать кисти обеих рук из положения висящих кулачков до поднятых вверх кистей с раздвинутыми в стороны пальцами.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10" name="Picture 2" descr="C:\Users\HP\Desktop\К презентации\16392608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73016"/>
            <a:ext cx="2376264" cy="2808312"/>
          </a:xfrm>
          <a:prstGeom prst="rect">
            <a:avLst/>
          </a:prstGeom>
          <a:scene3d>
            <a:camera prst="isometricOffAxis1Right"/>
            <a:lightRig rig="threePt" dir="t"/>
          </a:scene3d>
          <a:sp3d extrusionH="76200" contourW="12700">
            <a:bevelT w="114300" prst="artDeco"/>
            <a:bevelB w="139700" prst="cross"/>
            <a:extrusionClr>
              <a:schemeClr val="tx2">
                <a:lumMod val="40000"/>
                <a:lumOff val="60000"/>
              </a:schemeClr>
            </a:extrusionClr>
            <a:contourClr>
              <a:schemeClr val="bg1"/>
            </a:contourClr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 anchorCtr="0">
            <a:normAutofit fontScale="90000"/>
          </a:bodyPr>
          <a:lstStyle/>
          <a:p>
            <a:r>
              <a:rPr lang="ru-RU" sz="2400" dirty="0" smtClean="0"/>
              <a:t>Артикуляционное упражнение «Чистим верхние зубки»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352044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Чисти зубы,</a:t>
            </a:r>
          </a:p>
          <a:p>
            <a:pPr>
              <a:buNone/>
            </a:pPr>
            <a:r>
              <a:rPr lang="ru-RU" dirty="0" smtClean="0"/>
              <a:t> Чисти </a:t>
            </a:r>
            <a:r>
              <a:rPr lang="ru-RU" dirty="0" smtClean="0"/>
              <a:t>зубы</a:t>
            </a:r>
          </a:p>
          <a:p>
            <a:pPr>
              <a:buNone/>
            </a:pPr>
            <a:r>
              <a:rPr lang="ru-RU" dirty="0" smtClean="0"/>
              <a:t> И </a:t>
            </a:r>
            <a:r>
              <a:rPr lang="ru-RU" dirty="0" smtClean="0"/>
              <a:t>снаружи,</a:t>
            </a:r>
          </a:p>
          <a:p>
            <a:pPr>
              <a:buNone/>
            </a:pPr>
            <a:r>
              <a:rPr lang="ru-RU" dirty="0" smtClean="0"/>
              <a:t> И </a:t>
            </a:r>
            <a:r>
              <a:rPr lang="ru-RU" dirty="0" smtClean="0"/>
              <a:t>внутри,</a:t>
            </a:r>
          </a:p>
          <a:p>
            <a:pPr>
              <a:buNone/>
            </a:pPr>
            <a:r>
              <a:rPr lang="ru-RU" dirty="0" smtClean="0"/>
              <a:t> Не </a:t>
            </a:r>
            <a:r>
              <a:rPr lang="ru-RU" dirty="0" smtClean="0"/>
              <a:t>болели чтоб они.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980728"/>
            <a:ext cx="352044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Соединить прямые пальцы рук. От запястья кисти рук с прямыми сомкнутыми пальцами раскачивать справа налево и наоборот. </a:t>
            </a:r>
          </a:p>
          <a:p>
            <a:pPr lvl="1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5" name="Picture 3" descr="C:\Users\HP\Desktop\К презентации\Artikulyatsionnaya-gimnastika-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933056"/>
            <a:ext cx="3528392" cy="2376264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  <a:effectLst>
            <a:innerShdw blurRad="12700" dir="7500000">
              <a:prstClr val="black">
                <a:alpha val="61000"/>
              </a:prstClr>
            </a:innerShdw>
          </a:effectLst>
          <a:scene3d>
            <a:camera prst="orthographicFront"/>
            <a:lightRig rig="threePt" dir="t">
              <a:rot lat="0" lon="0" rev="0"/>
            </a:lightRig>
          </a:scene3d>
          <a:sp3d contourW="12700" prstMaterial="dkEdge">
            <a:contourClr>
              <a:schemeClr val="tx2">
                <a:lumMod val="40000"/>
                <a:lumOff val="60000"/>
              </a:schemeClr>
            </a:contourClr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«Лошадка»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258816" cy="5001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У лошадки вьется грива,</a:t>
            </a:r>
          </a:p>
          <a:p>
            <a:pPr>
              <a:buNone/>
            </a:pPr>
            <a:r>
              <a:rPr lang="ru-RU" dirty="0" smtClean="0"/>
              <a:t>Бьет копытцами игриво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124744"/>
            <a:ext cx="3240360" cy="500141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Правая </a:t>
            </a:r>
            <a:r>
              <a:rPr lang="ru-RU" dirty="0" smtClean="0"/>
              <a:t>ладонь на ребре от себя. Большой палец кверху.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Сверху </a:t>
            </a:r>
            <a:r>
              <a:rPr lang="ru-RU" dirty="0" smtClean="0"/>
              <a:t>на нее накладывается левая ладонь под углом, образуя пальчиками гриву. Большой палец кверху. Два больших пальца образуют уши.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10" name="Picture 4" descr="C:\Users\HP\Desktop\К презентации\kupit_figur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780928"/>
            <a:ext cx="4176464" cy="345638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>
            <a:solidFill>
              <a:schemeClr val="bg1">
                <a:lumMod val="50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К презентации\gri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149080"/>
            <a:ext cx="3096344" cy="252028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dirty="0" smtClean="0"/>
              <a:t>Артикуляционное упражнение «Грибок»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3520440" cy="52174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Я стою на ножке тонкой,</a:t>
            </a:r>
          </a:p>
          <a:p>
            <a:pPr>
              <a:buNone/>
            </a:pPr>
            <a:r>
              <a:rPr lang="ru-RU" dirty="0" smtClean="0"/>
              <a:t>Я стою на ножке гладкой,</a:t>
            </a:r>
          </a:p>
          <a:p>
            <a:pPr>
              <a:buNone/>
            </a:pPr>
            <a:r>
              <a:rPr lang="ru-RU" dirty="0" smtClean="0"/>
              <a:t>Под коричневою шляпкой</a:t>
            </a:r>
          </a:p>
          <a:p>
            <a:pPr>
              <a:buNone/>
            </a:pPr>
            <a:r>
              <a:rPr lang="ru-RU" dirty="0" smtClean="0"/>
              <a:t>С бархатной подкладкой.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908720"/>
            <a:ext cx="3520440" cy="52174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Указательный палец правой руки – «ножка»; пальцы левой руки, сомкнутые вместе – «шляпка». Попеременно менять «шляпку» и «ножку».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P\Desktop\К презентации\garm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621" y="3764290"/>
            <a:ext cx="3411698" cy="2627823"/>
          </a:xfrm>
          <a:prstGeom prst="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prstMaterial="dkEdge">
            <a:bevelT prst="angle"/>
            <a:extrusionClr>
              <a:schemeClr val="bg1">
                <a:lumMod val="75000"/>
              </a:schemeClr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sz="2400" dirty="0" smtClean="0"/>
              <a:t>Артикуляционное упражнение «Гармошка»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3520440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гармошке я играю,</a:t>
            </a:r>
          </a:p>
          <a:p>
            <a:pPr>
              <a:buNone/>
            </a:pPr>
            <a:r>
              <a:rPr lang="ru-RU" dirty="0" smtClean="0"/>
              <a:t>Рот пошире открываю,</a:t>
            </a:r>
          </a:p>
          <a:p>
            <a:pPr>
              <a:buNone/>
            </a:pPr>
            <a:r>
              <a:rPr lang="ru-RU" dirty="0" smtClean="0"/>
              <a:t>К небу язычок прижму,</a:t>
            </a:r>
          </a:p>
          <a:p>
            <a:pPr>
              <a:buNone/>
            </a:pPr>
            <a:r>
              <a:rPr lang="ru-RU" dirty="0" smtClean="0"/>
              <a:t>Ниже челюсть отведу.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908720"/>
            <a:ext cx="3520440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Ладони </a:t>
            </a:r>
            <a:r>
              <a:rPr lang="ru-RU" dirty="0" smtClean="0"/>
              <a:t>вертикально поставлены друг к другу и прижаты. Пальцы широко растопырить, а затем  вернуться в исходное положение. 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468</TotalTime>
  <Words>744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      Комплекс упражнений,  вырабатывающий правильный артикуляционный уклад звуков [р-р']   </vt:lpstr>
      <vt:lpstr>Слайд 2</vt:lpstr>
      <vt:lpstr>Слайд 3</vt:lpstr>
      <vt:lpstr>Артикуляционное упражнение «Качели»</vt:lpstr>
      <vt:lpstr>Артикуляционное упражнение «Маляр»</vt:lpstr>
      <vt:lpstr>Артикуляционное упражнение «Чистим верхние зубки» </vt:lpstr>
      <vt:lpstr>Артикуляционное упражнение «Лошадка»</vt:lpstr>
      <vt:lpstr>Артикуляционное упражнение «Грибок»</vt:lpstr>
      <vt:lpstr>Артикуляционное упражнение «Гармошка»</vt:lpstr>
      <vt:lpstr>Артикуляционное упражнение «Барабан»</vt:lpstr>
      <vt:lpstr>Артикуляционное упражнение «Комарик»</vt:lpstr>
      <vt:lpstr>Артикуляционное упражнение «Моторчик»</vt:lpstr>
      <vt:lpstr>Слайд 13</vt:lpstr>
      <vt:lpstr>Слайд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с использованием биоэнергопластики</dc:title>
  <dc:creator>HP</dc:creator>
  <cp:lastModifiedBy>HP</cp:lastModifiedBy>
  <cp:revision>47</cp:revision>
  <dcterms:created xsi:type="dcterms:W3CDTF">2015-07-23T16:35:33Z</dcterms:created>
  <dcterms:modified xsi:type="dcterms:W3CDTF">2015-07-24T00:24:10Z</dcterms:modified>
</cp:coreProperties>
</file>