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72" r:id="rId6"/>
    <p:sldId id="268" r:id="rId7"/>
    <p:sldId id="274" r:id="rId8"/>
    <p:sldId id="269" r:id="rId9"/>
    <p:sldId id="275" r:id="rId10"/>
    <p:sldId id="270" r:id="rId11"/>
    <p:sldId id="276" r:id="rId12"/>
    <p:sldId id="267" r:id="rId13"/>
    <p:sldId id="271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88C39A-F3AA-4B4F-8181-F6820E401F91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C76E7-9556-4907-892B-B16BB97336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88C39A-F3AA-4B4F-8181-F6820E401F91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C76E7-9556-4907-892B-B16BB9733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88C39A-F3AA-4B4F-8181-F6820E401F91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C76E7-9556-4907-892B-B16BB9733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88C39A-F3AA-4B4F-8181-F6820E401F91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C76E7-9556-4907-892B-B16BB9733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88C39A-F3AA-4B4F-8181-F6820E401F91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C76E7-9556-4907-892B-B16BB97336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88C39A-F3AA-4B4F-8181-F6820E401F91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C76E7-9556-4907-892B-B16BB9733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88C39A-F3AA-4B4F-8181-F6820E401F91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C76E7-9556-4907-892B-B16BB9733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88C39A-F3AA-4B4F-8181-F6820E401F91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C76E7-9556-4907-892B-B16BB9733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88C39A-F3AA-4B4F-8181-F6820E401F91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C76E7-9556-4907-892B-B16BB97336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88C39A-F3AA-4B4F-8181-F6820E401F91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C76E7-9556-4907-892B-B16BB9733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88C39A-F3AA-4B4F-8181-F6820E401F91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C76E7-9556-4907-892B-B16BB97336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B88C39A-F3AA-4B4F-8181-F6820E401F91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61C76E7-9556-4907-892B-B16BB97336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0691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Упражнения по преодолению нарушений слоговой структуры слова у детей старшего дошкольного возраста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071942"/>
            <a:ext cx="7406640" cy="178595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Упражнение </a:t>
            </a:r>
          </a:p>
          <a:p>
            <a:pPr algn="ctr"/>
            <a:r>
              <a:rPr lang="ru-RU" sz="4000" dirty="0" smtClean="0"/>
              <a:t>«ЧЕГО НЕ СТАЛО?»</a:t>
            </a:r>
          </a:p>
          <a:p>
            <a:pPr algn="ctr"/>
            <a:r>
              <a:rPr lang="ru-RU" sz="1700" dirty="0" smtClean="0"/>
              <a:t>(1 </a:t>
            </a:r>
            <a:r>
              <a:rPr lang="ru-RU" sz="1700" dirty="0" err="1" smtClean="0"/>
              <a:t>ый</a:t>
            </a:r>
            <a:r>
              <a:rPr lang="ru-RU" sz="1700" dirty="0" smtClean="0"/>
              <a:t> тип слоговой структуры)</a:t>
            </a:r>
            <a:endParaRPr lang="ru-RU" sz="17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5715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«Чего не стало?». Не стало…..</a:t>
            </a:r>
            <a:endParaRPr lang="ru-RU" sz="1800" dirty="0"/>
          </a:p>
        </p:txBody>
      </p:sp>
      <p:pic>
        <p:nvPicPr>
          <p:cNvPr id="3" name="Picture 2" descr="D:\ноут диск д\СЛОГОВАЯ СТРУКТУРА\слоговая ЧЕТВЕРУШКИНА\AkZLcT2Y7iERGVgrx77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57290" y="4214818"/>
            <a:ext cx="2134500" cy="2340000"/>
          </a:xfrm>
          <a:prstGeom prst="rect">
            <a:avLst/>
          </a:prstGeom>
          <a:noFill/>
        </p:spPr>
      </p:pic>
      <p:pic>
        <p:nvPicPr>
          <p:cNvPr id="1028" name="Picture 4" descr="D:\ноут диск д\СЛОГОВАЯ СТРУКТУРА\слоговая ЧЕТВЕРУШКИНА\дом.jpg"/>
          <p:cNvPicPr>
            <a:picLocks noChangeAspect="1" noChangeArrowheads="1"/>
          </p:cNvPicPr>
          <p:nvPr/>
        </p:nvPicPr>
        <p:blipFill>
          <a:blip r:embed="rId3"/>
          <a:srcRect l="11250" t="8925" r="12500" b="10446"/>
          <a:stretch>
            <a:fillRect/>
          </a:stretch>
        </p:blipFill>
        <p:spPr bwMode="auto">
          <a:xfrm>
            <a:off x="5286380" y="1000108"/>
            <a:ext cx="2900376" cy="2520000"/>
          </a:xfrm>
          <a:prstGeom prst="rect">
            <a:avLst/>
          </a:prstGeom>
          <a:noFill/>
        </p:spPr>
      </p:pic>
      <p:pic>
        <p:nvPicPr>
          <p:cNvPr id="1029" name="Picture 5" descr="D:\ноут диск д\СЛОГОВАЯ СТРУКТУРА\слоговая ЧЕТВЕРУШКИНА\кит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857628"/>
            <a:ext cx="1979990" cy="2520000"/>
          </a:xfrm>
          <a:prstGeom prst="rect">
            <a:avLst/>
          </a:prstGeom>
          <a:noFill/>
        </p:spPr>
      </p:pic>
      <p:pic>
        <p:nvPicPr>
          <p:cNvPr id="8" name="Picture 2" descr="D:\ноут диск д\СЛОГОВАЯ СТРУКТУРА\слоговая ЧЕТВЕРУШКИНА\img4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571604" y="1142984"/>
            <a:ext cx="3244067" cy="252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5715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Правильно. Не стало </a:t>
            </a:r>
            <a:r>
              <a:rPr lang="ru-RU" sz="1800" b="1" dirty="0" smtClean="0"/>
              <a:t>мака.</a:t>
            </a:r>
            <a:endParaRPr lang="ru-RU" sz="1800" b="1" dirty="0"/>
          </a:p>
        </p:txBody>
      </p:sp>
      <p:pic>
        <p:nvPicPr>
          <p:cNvPr id="3" name="Picture 2" descr="D:\ноут диск д\СЛОГОВАЯ СТРУКТУРА\слоговая ЧЕТВЕРУШКИНА\AkZLcT2Y7iERGVgrx77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42976" y="4071942"/>
            <a:ext cx="2167338" cy="2376000"/>
          </a:xfrm>
          <a:prstGeom prst="rect">
            <a:avLst/>
          </a:prstGeom>
          <a:noFill/>
        </p:spPr>
      </p:pic>
      <p:pic>
        <p:nvPicPr>
          <p:cNvPr id="1028" name="Picture 4" descr="D:\ноут диск д\СЛОГОВАЯ СТРУКТУРА\слоговая ЧЕТВЕРУШКИНА\дом.jpg"/>
          <p:cNvPicPr>
            <a:picLocks noChangeAspect="1" noChangeArrowheads="1"/>
          </p:cNvPicPr>
          <p:nvPr/>
        </p:nvPicPr>
        <p:blipFill>
          <a:blip r:embed="rId3"/>
          <a:srcRect l="11250" t="8925" r="12500" b="10446"/>
          <a:stretch>
            <a:fillRect/>
          </a:stretch>
        </p:blipFill>
        <p:spPr bwMode="auto">
          <a:xfrm>
            <a:off x="5286380" y="1000108"/>
            <a:ext cx="2900376" cy="2520000"/>
          </a:xfrm>
          <a:prstGeom prst="rect">
            <a:avLst/>
          </a:prstGeom>
          <a:noFill/>
        </p:spPr>
      </p:pic>
      <p:pic>
        <p:nvPicPr>
          <p:cNvPr id="1029" name="Picture 5" descr="D:\ноут диск д\СЛОГОВАЯ СТРУКТУРА\слоговая ЧЕТВЕРУШКИНА\кит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857628"/>
            <a:ext cx="1979990" cy="2520000"/>
          </a:xfrm>
          <a:prstGeom prst="rect">
            <a:avLst/>
          </a:prstGeom>
          <a:noFill/>
        </p:spPr>
      </p:pic>
      <p:pic>
        <p:nvPicPr>
          <p:cNvPr id="7" name="Picture 6" descr="D:\ноут диск д\СЛОГОВАЯ СТРУКТУРА\слоговая ЧЕТВЕРУШКИНА\мак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4286256"/>
            <a:ext cx="2689308" cy="1980000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2" descr="D:\ноут диск д\СЛОГОВАЯ СТРУКТУРА\слоговая ЧЕТВЕРУШКИНА\img4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571604" y="1142984"/>
            <a:ext cx="3244067" cy="252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5715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«Кого не стало?». Не стало….</a:t>
            </a:r>
            <a:endParaRPr lang="ru-RU" sz="1800" dirty="0"/>
          </a:p>
        </p:txBody>
      </p:sp>
      <p:pic>
        <p:nvPicPr>
          <p:cNvPr id="1028" name="Picture 4" descr="D:\ноут диск д\СЛОГОВАЯ СТРУКТУРА\слоговая ЧЕТВЕРУШКИНА\до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000108"/>
            <a:ext cx="2900376" cy="2520000"/>
          </a:xfrm>
          <a:prstGeom prst="rect">
            <a:avLst/>
          </a:prstGeom>
          <a:noFill/>
        </p:spPr>
      </p:pic>
      <p:pic>
        <p:nvPicPr>
          <p:cNvPr id="1029" name="Picture 5" descr="D:\ноут диск д\СЛОГОВАЯ СТРУКТУРА\слоговая ЧЕТВЕРУШКИНА\ки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857628"/>
            <a:ext cx="1979990" cy="2520000"/>
          </a:xfrm>
          <a:prstGeom prst="rect">
            <a:avLst/>
          </a:prstGeom>
          <a:noFill/>
        </p:spPr>
      </p:pic>
      <p:pic>
        <p:nvPicPr>
          <p:cNvPr id="1030" name="Picture 6" descr="D:\ноут диск д\СЛОГОВАЯ СТРУКТУРА\слоговая ЧЕТВЕРУШКИНА\мак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500430" y="4286256"/>
            <a:ext cx="2689308" cy="1980000"/>
          </a:xfrm>
          <a:prstGeom prst="rect">
            <a:avLst/>
          </a:prstGeom>
          <a:noFill/>
        </p:spPr>
      </p:pic>
      <p:pic>
        <p:nvPicPr>
          <p:cNvPr id="8" name="Picture 2" descr="D:\ноут диск д\СЛОГОВАЯ СТРУКТУРА\слоговая ЧЕТВЕРУШКИНА\img4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571604" y="1142984"/>
            <a:ext cx="3244067" cy="252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5715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Правильно. Не стало </a:t>
            </a:r>
            <a:r>
              <a:rPr lang="ru-RU" sz="1800" b="1" dirty="0" smtClean="0"/>
              <a:t>кота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1028" name="Picture 4" descr="D:\ноут диск д\СЛОГОВАЯ СТРУКТУРА\слоговая ЧЕТВЕРУШКИНА\до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000108"/>
            <a:ext cx="2900376" cy="2520000"/>
          </a:xfrm>
          <a:prstGeom prst="rect">
            <a:avLst/>
          </a:prstGeom>
          <a:noFill/>
        </p:spPr>
      </p:pic>
      <p:pic>
        <p:nvPicPr>
          <p:cNvPr id="1029" name="Picture 5" descr="D:\ноут диск д\СЛОГОВАЯ СТРУКТУРА\слоговая ЧЕТВЕРУШКИНА\ки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857628"/>
            <a:ext cx="1979990" cy="2520000"/>
          </a:xfrm>
          <a:prstGeom prst="rect">
            <a:avLst/>
          </a:prstGeom>
          <a:noFill/>
        </p:spPr>
      </p:pic>
      <p:pic>
        <p:nvPicPr>
          <p:cNvPr id="1030" name="Picture 6" descr="D:\ноут диск д\СЛОГОВАЯ СТРУКТУРА\слоговая ЧЕТВЕРУШКИНА\мак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4357694"/>
            <a:ext cx="2689308" cy="1980000"/>
          </a:xfrm>
          <a:prstGeom prst="rect">
            <a:avLst/>
          </a:prstGeom>
          <a:noFill/>
        </p:spPr>
      </p:pic>
      <p:pic>
        <p:nvPicPr>
          <p:cNvPr id="7" name="Picture 2" descr="D:\ноут диск д\СЛОГОВАЯ СТРУКТУРА\слоговая ЧЕТВЕРУШКИНА\AkZLcT2Y7iERGVgrx77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print"/>
          <a:srcRect l="15625" r="16015"/>
          <a:stretch>
            <a:fillRect/>
          </a:stretch>
        </p:blipFill>
        <p:spPr bwMode="auto">
          <a:xfrm>
            <a:off x="1357290" y="4143380"/>
            <a:ext cx="2134500" cy="2340000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2" descr="D:\ноут диск д\СЛОГОВАЯ СТРУКТУРА\слоговая ЧЕТВЕРУШКИНА\img4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571604" y="1142984"/>
            <a:ext cx="3244067" cy="252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Lenovo\Desktop\post-63-0-84887200-143068208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285860"/>
            <a:ext cx="7620000" cy="43338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1. Учить чётко произносить слова слоговой структуры 1-го типа при образовании имён существительных родительного падежа единственного числа.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2. Развивать зрительное внимание и память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5715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Внимательно рассмотреть  и запомнить предметы: бык, дом, кот, мак, кит</a:t>
            </a:r>
            <a:endParaRPr lang="ru-RU" sz="1800" dirty="0"/>
          </a:p>
        </p:txBody>
      </p:sp>
      <p:pic>
        <p:nvPicPr>
          <p:cNvPr id="3" name="Picture 2" descr="D:\ноут диск д\СЛОГОВАЯ СТРУКТУРА\слоговая ЧЕТВЕРУШКИНА\AkZLcT2Y7iERGVgrx77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42976" y="4071942"/>
            <a:ext cx="2134500" cy="2340000"/>
          </a:xfrm>
          <a:prstGeom prst="rect">
            <a:avLst/>
          </a:prstGeom>
          <a:noFill/>
        </p:spPr>
      </p:pic>
      <p:pic>
        <p:nvPicPr>
          <p:cNvPr id="1028" name="Picture 4" descr="D:\ноут диск д\СЛОГОВАЯ СТРУКТУРА\слоговая ЧЕТВЕРУШКИНА\дом.jpg"/>
          <p:cNvPicPr>
            <a:picLocks noChangeAspect="1" noChangeArrowheads="1"/>
          </p:cNvPicPr>
          <p:nvPr/>
        </p:nvPicPr>
        <p:blipFill>
          <a:blip r:embed="rId3"/>
          <a:srcRect l="11250" t="8925" r="12500" b="10446"/>
          <a:stretch>
            <a:fillRect/>
          </a:stretch>
        </p:blipFill>
        <p:spPr bwMode="auto">
          <a:xfrm>
            <a:off x="5286380" y="1071546"/>
            <a:ext cx="2900376" cy="2520000"/>
          </a:xfrm>
          <a:prstGeom prst="rect">
            <a:avLst/>
          </a:prstGeom>
          <a:noFill/>
        </p:spPr>
      </p:pic>
      <p:pic>
        <p:nvPicPr>
          <p:cNvPr id="1029" name="Picture 5" descr="D:\ноут диск д\СЛОГОВАЯ СТРУКТУРА\слоговая ЧЕТВЕРУШКИНА\кит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857628"/>
            <a:ext cx="1979990" cy="2520000"/>
          </a:xfrm>
          <a:prstGeom prst="rect">
            <a:avLst/>
          </a:prstGeom>
          <a:noFill/>
        </p:spPr>
      </p:pic>
      <p:pic>
        <p:nvPicPr>
          <p:cNvPr id="1030" name="Picture 6" descr="D:\ноут диск д\СЛОГОВАЯ СТРУКТУРА\слоговая ЧЕТВЕРУШКИНА\мак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4286256"/>
            <a:ext cx="2689308" cy="1980000"/>
          </a:xfrm>
          <a:prstGeom prst="rect">
            <a:avLst/>
          </a:prstGeom>
          <a:noFill/>
        </p:spPr>
      </p:pic>
      <p:pic>
        <p:nvPicPr>
          <p:cNvPr id="4" name="Picture 2" descr="D:\ноут диск д\СЛОГОВАЯ СТРУКТУРА\слоговая ЧЕТВЕРУШКИНА\img4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571604" y="1142984"/>
            <a:ext cx="3244067" cy="252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5715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«Кого не стало?». Не стало…..</a:t>
            </a:r>
            <a:endParaRPr lang="ru-RU" sz="1800" dirty="0"/>
          </a:p>
        </p:txBody>
      </p:sp>
      <p:pic>
        <p:nvPicPr>
          <p:cNvPr id="3" name="Picture 2" descr="D:\ноут диск д\СЛОГОВАЯ СТРУКТУРА\слоговая ЧЕТВЕРУШКИНА\AkZLcT2Y7iERGVgrx77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71538" y="4000504"/>
            <a:ext cx="2134500" cy="2340000"/>
          </a:xfrm>
          <a:prstGeom prst="rect">
            <a:avLst/>
          </a:prstGeom>
          <a:noFill/>
        </p:spPr>
      </p:pic>
      <p:pic>
        <p:nvPicPr>
          <p:cNvPr id="1028" name="Picture 4" descr="D:\ноут диск д\СЛОГОВАЯ СТРУКТУРА\слоговая ЧЕТВЕРУШКИНА\дом.jpg"/>
          <p:cNvPicPr>
            <a:picLocks noChangeAspect="1" noChangeArrowheads="1"/>
          </p:cNvPicPr>
          <p:nvPr/>
        </p:nvPicPr>
        <p:blipFill>
          <a:blip r:embed="rId3"/>
          <a:srcRect l="11250" t="8925" r="12500" b="10446"/>
          <a:stretch>
            <a:fillRect/>
          </a:stretch>
        </p:blipFill>
        <p:spPr bwMode="auto">
          <a:xfrm>
            <a:off x="5286380" y="1000108"/>
            <a:ext cx="2900376" cy="2520000"/>
          </a:xfrm>
          <a:prstGeom prst="rect">
            <a:avLst/>
          </a:prstGeom>
          <a:noFill/>
        </p:spPr>
      </p:pic>
      <p:pic>
        <p:nvPicPr>
          <p:cNvPr id="1030" name="Picture 6" descr="D:\ноут диск д\СЛОГОВАЯ СТРУКТУРА\слоговая ЧЕТВЕРУШКИНА\ма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4286256"/>
            <a:ext cx="2689308" cy="1980000"/>
          </a:xfrm>
          <a:prstGeom prst="rect">
            <a:avLst/>
          </a:prstGeom>
          <a:noFill/>
        </p:spPr>
      </p:pic>
      <p:pic>
        <p:nvPicPr>
          <p:cNvPr id="8" name="Picture 2" descr="D:\ноут диск д\СЛОГОВАЯ СТРУКТУРА\слоговая ЧЕТВЕРУШКИНА\img4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571604" y="1142984"/>
            <a:ext cx="3244067" cy="252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5715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Правильно. Не стало кита.</a:t>
            </a:r>
            <a:endParaRPr lang="ru-RU" sz="1800" dirty="0"/>
          </a:p>
        </p:txBody>
      </p:sp>
      <p:pic>
        <p:nvPicPr>
          <p:cNvPr id="3" name="Picture 2" descr="D:\ноут диск д\СЛОГОВАЯ СТРУКТУРА\слоговая ЧЕТВЕРУШКИНА\AkZLcT2Y7iERGVgrx77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71538" y="4143380"/>
            <a:ext cx="2134500" cy="2340000"/>
          </a:xfrm>
          <a:prstGeom prst="rect">
            <a:avLst/>
          </a:prstGeom>
          <a:noFill/>
        </p:spPr>
      </p:pic>
      <p:pic>
        <p:nvPicPr>
          <p:cNvPr id="1028" name="Picture 4" descr="D:\ноут диск д\СЛОГОВАЯ СТРУКТУРА\слоговая ЧЕТВЕРУШКИНА\дом.jpg"/>
          <p:cNvPicPr>
            <a:picLocks noChangeAspect="1" noChangeArrowheads="1"/>
          </p:cNvPicPr>
          <p:nvPr/>
        </p:nvPicPr>
        <p:blipFill>
          <a:blip r:embed="rId3"/>
          <a:srcRect l="11250" t="8925" r="12500" b="10446"/>
          <a:stretch>
            <a:fillRect/>
          </a:stretch>
        </p:blipFill>
        <p:spPr bwMode="auto">
          <a:xfrm>
            <a:off x="5286380" y="1000108"/>
            <a:ext cx="2900376" cy="2520000"/>
          </a:xfrm>
          <a:prstGeom prst="rect">
            <a:avLst/>
          </a:prstGeom>
          <a:noFill/>
        </p:spPr>
      </p:pic>
      <p:pic>
        <p:nvPicPr>
          <p:cNvPr id="1030" name="Picture 6" descr="D:\ноут диск д\СЛОГОВАЯ СТРУКТУРА\слоговая ЧЕТВЕРУШКИНА\ма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4286256"/>
            <a:ext cx="2689308" cy="1980000"/>
          </a:xfrm>
          <a:prstGeom prst="rect">
            <a:avLst/>
          </a:prstGeom>
          <a:noFill/>
        </p:spPr>
      </p:pic>
      <p:pic>
        <p:nvPicPr>
          <p:cNvPr id="8" name="Picture 5" descr="D:\ноут диск д\СЛОГОВАЯ СТРУКТУРА\слоговая ЧЕТВЕРУШКИНА\кит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3857628"/>
            <a:ext cx="1979990" cy="2520000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Picture 2" descr="D:\ноут диск д\СЛОГОВАЯ СТРУКТУРА\слоговая ЧЕТВЕРУШКИНА\img4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571604" y="1142984"/>
            <a:ext cx="3244067" cy="252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5715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«Кого  не стало?». Не стало…..</a:t>
            </a:r>
            <a:endParaRPr lang="ru-RU" sz="1800" dirty="0"/>
          </a:p>
        </p:txBody>
      </p:sp>
      <p:pic>
        <p:nvPicPr>
          <p:cNvPr id="3" name="Picture 2" descr="D:\ноут диск д\СЛОГОВАЯ СТРУКТУРА\слоговая ЧЕТВЕРУШКИНА\AkZLcT2Y7iERGVgrx77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42976" y="4143380"/>
            <a:ext cx="2134500" cy="2340000"/>
          </a:xfrm>
          <a:prstGeom prst="rect">
            <a:avLst/>
          </a:prstGeom>
          <a:noFill/>
        </p:spPr>
      </p:pic>
      <p:pic>
        <p:nvPicPr>
          <p:cNvPr id="1028" name="Picture 4" descr="D:\ноут диск д\СЛОГОВАЯ СТРУКТУРА\слоговая ЧЕТВЕРУШКИНА\дом.jpg"/>
          <p:cNvPicPr>
            <a:picLocks noChangeAspect="1" noChangeArrowheads="1"/>
          </p:cNvPicPr>
          <p:nvPr/>
        </p:nvPicPr>
        <p:blipFill>
          <a:blip r:embed="rId3"/>
          <a:srcRect l="11250" t="8925" r="12500" b="10446"/>
          <a:stretch>
            <a:fillRect/>
          </a:stretch>
        </p:blipFill>
        <p:spPr bwMode="auto">
          <a:xfrm>
            <a:off x="5286380" y="1000108"/>
            <a:ext cx="2900376" cy="2520000"/>
          </a:xfrm>
          <a:prstGeom prst="rect">
            <a:avLst/>
          </a:prstGeom>
          <a:noFill/>
        </p:spPr>
      </p:pic>
      <p:pic>
        <p:nvPicPr>
          <p:cNvPr id="1029" name="Picture 5" descr="D:\ноут диск д\СЛОГОВАЯ СТРУКТУРА\слоговая ЧЕТВЕРУШКИНА\кит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857628"/>
            <a:ext cx="1979990" cy="2520000"/>
          </a:xfrm>
          <a:prstGeom prst="rect">
            <a:avLst/>
          </a:prstGeom>
          <a:noFill/>
        </p:spPr>
      </p:pic>
      <p:pic>
        <p:nvPicPr>
          <p:cNvPr id="1030" name="Picture 6" descr="D:\ноут диск д\СЛОГОВАЯ СТРУКТУРА\слоговая ЧЕТВЕРУШКИНА\мак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4286256"/>
            <a:ext cx="2689308" cy="198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5715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Правильно. Не стало </a:t>
            </a:r>
            <a:r>
              <a:rPr lang="ru-RU" sz="1800" b="1" dirty="0" smtClean="0"/>
              <a:t>быка.</a:t>
            </a:r>
            <a:endParaRPr lang="ru-RU" sz="1800" b="1" dirty="0"/>
          </a:p>
        </p:txBody>
      </p:sp>
      <p:pic>
        <p:nvPicPr>
          <p:cNvPr id="3" name="Picture 2" descr="D:\ноут диск д\СЛОГОВАЯ СТРУКТУРА\слоговая ЧЕТВЕРУШКИНА\AkZLcT2Y7iERGVgrx77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42976" y="4071942"/>
            <a:ext cx="2134500" cy="2340000"/>
          </a:xfrm>
          <a:prstGeom prst="rect">
            <a:avLst/>
          </a:prstGeom>
          <a:noFill/>
        </p:spPr>
      </p:pic>
      <p:pic>
        <p:nvPicPr>
          <p:cNvPr id="1028" name="Picture 4" descr="D:\ноут диск д\СЛОГОВАЯ СТРУКТУРА\слоговая ЧЕТВЕРУШКИНА\дом.jpg"/>
          <p:cNvPicPr>
            <a:picLocks noChangeAspect="1" noChangeArrowheads="1"/>
          </p:cNvPicPr>
          <p:nvPr/>
        </p:nvPicPr>
        <p:blipFill>
          <a:blip r:embed="rId3"/>
          <a:srcRect l="11250" t="8925" r="12500" b="10446"/>
          <a:stretch>
            <a:fillRect/>
          </a:stretch>
        </p:blipFill>
        <p:spPr bwMode="auto">
          <a:xfrm>
            <a:off x="5286380" y="1000108"/>
            <a:ext cx="2900376" cy="2520000"/>
          </a:xfrm>
          <a:prstGeom prst="rect">
            <a:avLst/>
          </a:prstGeom>
          <a:noFill/>
        </p:spPr>
      </p:pic>
      <p:pic>
        <p:nvPicPr>
          <p:cNvPr id="1029" name="Picture 5" descr="D:\ноут диск д\СЛОГОВАЯ СТРУКТУРА\слоговая ЧЕТВЕРУШКИНА\кит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857628"/>
            <a:ext cx="1979990" cy="2520000"/>
          </a:xfrm>
          <a:prstGeom prst="rect">
            <a:avLst/>
          </a:prstGeom>
          <a:noFill/>
        </p:spPr>
      </p:pic>
      <p:pic>
        <p:nvPicPr>
          <p:cNvPr id="1030" name="Picture 6" descr="D:\ноут диск д\СЛОГОВАЯ СТРУКТУРА\слоговая ЧЕТВЕРУШКИНА\мак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4286256"/>
            <a:ext cx="2689308" cy="1980000"/>
          </a:xfrm>
          <a:prstGeom prst="rect">
            <a:avLst/>
          </a:prstGeom>
          <a:noFill/>
        </p:spPr>
      </p:pic>
      <p:pic>
        <p:nvPicPr>
          <p:cNvPr id="9" name="Picture 2" descr="D:\ноут диск д\СЛОГОВАЯ СТРУКТУРА\слоговая ЧЕТВЕРУШКИНА\img4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571604" y="1142984"/>
            <a:ext cx="3244067" cy="2520000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5715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«Чего не стало?». Не стало…..</a:t>
            </a:r>
            <a:endParaRPr lang="ru-RU" sz="1800" dirty="0"/>
          </a:p>
        </p:txBody>
      </p:sp>
      <p:pic>
        <p:nvPicPr>
          <p:cNvPr id="3" name="Picture 2" descr="D:\ноут диск д\СЛОГОВАЯ СТРУКТУРА\слоговая ЧЕТВЕРУШКИНА\AkZLcT2Y7iERGVgrx77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14414" y="4071942"/>
            <a:ext cx="2134500" cy="2340000"/>
          </a:xfrm>
          <a:prstGeom prst="rect">
            <a:avLst/>
          </a:prstGeom>
          <a:noFill/>
        </p:spPr>
      </p:pic>
      <p:pic>
        <p:nvPicPr>
          <p:cNvPr id="1029" name="Picture 5" descr="D:\ноут диск д\СЛОГОВАЯ СТРУКТУРА\слоговая ЧЕТВЕРУШКИНА\ки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857628"/>
            <a:ext cx="1979990" cy="2520000"/>
          </a:xfrm>
          <a:prstGeom prst="rect">
            <a:avLst/>
          </a:prstGeom>
          <a:noFill/>
        </p:spPr>
      </p:pic>
      <p:pic>
        <p:nvPicPr>
          <p:cNvPr id="1030" name="Picture 6" descr="D:\ноут диск д\СЛОГОВАЯ СТРУКТУРА\слоговая ЧЕТВЕРУШКИНА\ма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4286256"/>
            <a:ext cx="2689308" cy="1980000"/>
          </a:xfrm>
          <a:prstGeom prst="rect">
            <a:avLst/>
          </a:prstGeom>
          <a:noFill/>
        </p:spPr>
      </p:pic>
      <p:pic>
        <p:nvPicPr>
          <p:cNvPr id="8" name="Picture 2" descr="D:\ноут диск д\СЛОГОВАЯ СТРУКТУРА\слоговая ЧЕТВЕРУШКИНА\img4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571604" y="1142984"/>
            <a:ext cx="3244067" cy="252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5715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Правильно. Не стало  </a:t>
            </a:r>
            <a:r>
              <a:rPr lang="ru-RU" sz="1800" b="1" dirty="0" smtClean="0"/>
              <a:t>дома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3" name="Picture 2" descr="D:\ноут диск д\СЛОГОВАЯ СТРУКТУРА\слоговая ЧЕТВЕРУШКИНА\AkZLcT2Y7iERGVgrx77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14414" y="4143380"/>
            <a:ext cx="2134500" cy="2340000"/>
          </a:xfrm>
          <a:prstGeom prst="rect">
            <a:avLst/>
          </a:prstGeom>
          <a:noFill/>
        </p:spPr>
      </p:pic>
      <p:pic>
        <p:nvPicPr>
          <p:cNvPr id="1029" name="Picture 5" descr="D:\ноут диск д\СЛОГОВАЯ СТРУКТУРА\слоговая ЧЕТВЕРУШКИНА\ки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857628"/>
            <a:ext cx="1979990" cy="2520000"/>
          </a:xfrm>
          <a:prstGeom prst="rect">
            <a:avLst/>
          </a:prstGeom>
          <a:noFill/>
        </p:spPr>
      </p:pic>
      <p:pic>
        <p:nvPicPr>
          <p:cNvPr id="1030" name="Picture 6" descr="D:\ноут диск д\СЛОГОВАЯ СТРУКТУРА\слоговая ЧЕТВЕРУШКИНА\ма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4286256"/>
            <a:ext cx="2689308" cy="1980000"/>
          </a:xfrm>
          <a:prstGeom prst="rect">
            <a:avLst/>
          </a:prstGeom>
          <a:noFill/>
        </p:spPr>
      </p:pic>
      <p:pic>
        <p:nvPicPr>
          <p:cNvPr id="7" name="Picture 4" descr="D:\ноут диск д\СЛОГОВАЯ СТРУКТУРА\слоговая ЧЕТВЕРУШКИНА\дом.jpg"/>
          <p:cNvPicPr>
            <a:picLocks noChangeAspect="1" noChangeArrowheads="1"/>
          </p:cNvPicPr>
          <p:nvPr/>
        </p:nvPicPr>
        <p:blipFill>
          <a:blip r:embed="rId5"/>
          <a:srcRect l="11250" t="8925" r="12500" b="10446"/>
          <a:stretch>
            <a:fillRect/>
          </a:stretch>
        </p:blipFill>
        <p:spPr bwMode="auto">
          <a:xfrm>
            <a:off x="5286380" y="1000108"/>
            <a:ext cx="2900376" cy="2520000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2" descr="D:\ноут диск д\СЛОГОВАЯ СТРУКТУРА\слоговая ЧЕТВЕРУШКИНА\img4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571604" y="1142984"/>
            <a:ext cx="3244067" cy="252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</TotalTime>
  <Words>138</Words>
  <Application>Microsoft Office PowerPoint</Application>
  <PresentationFormat>Экран (4:3)</PresentationFormat>
  <Paragraphs>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Упражнения по преодолению нарушений слоговой структуры слова у детей старшего дошкольного возраста</vt:lpstr>
      <vt:lpstr>ЦЕЛЬ:</vt:lpstr>
      <vt:lpstr>Внимательно рассмотреть  и запомнить предметы: бык, дом, кот, мак, кит</vt:lpstr>
      <vt:lpstr>«Кого не стало?». Не стало…..</vt:lpstr>
      <vt:lpstr>Правильно. Не стало кита.</vt:lpstr>
      <vt:lpstr>«Кого  не стало?». Не стало…..</vt:lpstr>
      <vt:lpstr>Правильно. Не стало быка.</vt:lpstr>
      <vt:lpstr>«Чего не стало?». Не стало…..</vt:lpstr>
      <vt:lpstr>Правильно. Не стало  дома.</vt:lpstr>
      <vt:lpstr>«Чего не стало?». Не стало…..</vt:lpstr>
      <vt:lpstr>Правильно. Не стало мака.</vt:lpstr>
      <vt:lpstr>«Кого не стало?». Не стало….</vt:lpstr>
      <vt:lpstr>Правильно. Не стало кота.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Упражнения по преодолению нарушений слоговой структуры слова у детей старшего дошкольного возраста</dc:title>
  <dc:creator>Lenovo</dc:creator>
  <cp:lastModifiedBy>Lenovo</cp:lastModifiedBy>
  <cp:revision>35</cp:revision>
  <dcterms:created xsi:type="dcterms:W3CDTF">2015-07-24T13:19:04Z</dcterms:created>
  <dcterms:modified xsi:type="dcterms:W3CDTF">2015-08-09T08:23:05Z</dcterms:modified>
</cp:coreProperties>
</file>