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88C39A-F3AA-4B4F-8181-F6820E401F91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C76E7-9556-4907-892B-B16BB97336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88C39A-F3AA-4B4F-8181-F6820E401F91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C76E7-9556-4907-892B-B16BB973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88C39A-F3AA-4B4F-8181-F6820E401F91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C76E7-9556-4907-892B-B16BB973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88C39A-F3AA-4B4F-8181-F6820E401F91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C76E7-9556-4907-892B-B16BB973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88C39A-F3AA-4B4F-8181-F6820E401F91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C76E7-9556-4907-892B-B16BB97336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88C39A-F3AA-4B4F-8181-F6820E401F91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C76E7-9556-4907-892B-B16BB973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88C39A-F3AA-4B4F-8181-F6820E401F91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C76E7-9556-4907-892B-B16BB973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88C39A-F3AA-4B4F-8181-F6820E401F91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C76E7-9556-4907-892B-B16BB973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88C39A-F3AA-4B4F-8181-F6820E401F91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C76E7-9556-4907-892B-B16BB97336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88C39A-F3AA-4B4F-8181-F6820E401F91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C76E7-9556-4907-892B-B16BB9733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88C39A-F3AA-4B4F-8181-F6820E401F91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61C76E7-9556-4907-892B-B16BB97336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B88C39A-F3AA-4B4F-8181-F6820E401F91}" type="datetimeFigureOut">
              <a:rPr lang="ru-RU" smtClean="0"/>
              <a:pPr/>
              <a:t>24.07.2015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61C76E7-9556-4907-892B-B16BB97336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30691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Упражнения по преодолению нарушений слоговой структуры слова у детей старшего дошкольного возраста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4071942"/>
            <a:ext cx="7406640" cy="178595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Упражнение </a:t>
            </a:r>
          </a:p>
          <a:p>
            <a:pPr algn="ctr"/>
            <a:r>
              <a:rPr lang="ru-RU" sz="4000" dirty="0" smtClean="0"/>
              <a:t>«НАЙДИ И НАЗОВИ»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оут диск д\СЛОГОВАЯ СТРУКТУРА\слоговая ЧЕТВЕРУШКИНА\стр 7. НАЙДИ и НАЗОВИ\хаты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643314"/>
            <a:ext cx="4104072" cy="2844000"/>
          </a:xfrm>
          <a:prstGeom prst="rect">
            <a:avLst/>
          </a:prstGeom>
          <a:noFill/>
        </p:spPr>
      </p:pic>
      <p:pic>
        <p:nvPicPr>
          <p:cNvPr id="8195" name="Picture 3" descr="D:\ноут диск д\СЛОГОВАЯ СТРУКТУРА\слоговая ЧЕТВЕРУШКИНА\стр 7. НАЙДИ и НАЗОВИ\хаты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4" y="285728"/>
            <a:ext cx="3794535" cy="32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post-63-0-84887200-143068208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85860"/>
            <a:ext cx="7620000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dirty="0" smtClean="0"/>
              <a:t>1. Учить произносить двухсложные слова из </a:t>
            </a:r>
            <a:r>
              <a:rPr lang="ru-RU" smtClean="0"/>
              <a:t>открытых слогов.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2. Учить соотносить слова и картинки.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3. Развивать слуховое и зрительное внимание.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428604"/>
            <a:ext cx="7498080" cy="78581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Я назову один предмет, а ты назовёшь, где таких предметов несколько.</a:t>
            </a:r>
            <a:endParaRPr lang="ru-RU" sz="1800" dirty="0"/>
          </a:p>
        </p:txBody>
      </p:sp>
      <p:pic>
        <p:nvPicPr>
          <p:cNvPr id="1026" name="Picture 2" descr="D:\ноут диск д\СЛОГОВАЯ СТРУКТУРА\слоговая ЧЕТВЕРУШКИНА\стр 7. НАЙДИ и НАЗОВИ\мух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14414" y="3571876"/>
            <a:ext cx="3104410" cy="2988000"/>
          </a:xfrm>
          <a:prstGeom prst="rect">
            <a:avLst/>
          </a:prstGeom>
          <a:noFill/>
        </p:spPr>
      </p:pic>
      <p:pic>
        <p:nvPicPr>
          <p:cNvPr id="6" name="Picture 2" descr="D:\ноут диск д\СЛОГОВАЯ СТРУКТУРА\слоговая ЧЕТВЕРУШКИНА\стр 7. НАЙДИ и НАЗОВИ\мухи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1071546"/>
            <a:ext cx="2618175" cy="2520000"/>
          </a:xfrm>
          <a:prstGeom prst="rect">
            <a:avLst/>
          </a:prstGeom>
          <a:noFill/>
        </p:spPr>
      </p:pic>
      <p:pic>
        <p:nvPicPr>
          <p:cNvPr id="1027" name="Picture 3" descr="D:\ноут диск д\СЛОГОВАЯ СТРУКТУРА\слоговая ЧЕТВЕРУШКИНА\стр 7. НАЙДИ и НАЗОВИ\ног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2500306"/>
            <a:ext cx="4051703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оут диск д\СЛОГОВАЯ СТРУКТУРА\слоговая ЧЕТВЕРУШКИНА\стр 7. НАЙДИ и НАЗОВИ\дын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500042"/>
            <a:ext cx="4120951" cy="2520000"/>
          </a:xfrm>
          <a:prstGeom prst="rect">
            <a:avLst/>
          </a:prstGeom>
          <a:noFill/>
        </p:spPr>
      </p:pic>
      <p:pic>
        <p:nvPicPr>
          <p:cNvPr id="2051" name="Picture 3" descr="D:\ноут диск д\СЛОГОВАЯ СТРУКТУРА\слоговая ЧЕТВЕРУШКИНА\стр 7. НАЙДИ и НАЗОВИ\кон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429000"/>
            <a:ext cx="4072780" cy="295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ноут диск д\СЛОГОВАЯ СТРУКТУРА\слоговая ЧЕТВЕРУШКИНА\стр 7. НАЙДИ и НАЗОВИ\тен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3286124"/>
            <a:ext cx="3792000" cy="2844000"/>
          </a:xfrm>
          <a:prstGeom prst="rect">
            <a:avLst/>
          </a:prstGeom>
          <a:noFill/>
        </p:spPr>
      </p:pic>
      <p:pic>
        <p:nvPicPr>
          <p:cNvPr id="1026" name="Picture 2" descr="C:\Users\Lenovo\Desktop\20120704133105-7b2fa5af574ee5cb1e4945686a559f7c-bezimeni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85852" y="428604"/>
            <a:ext cx="3765737" cy="27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оут диск д\СЛОГОВАЯ СТРУКТУРА\слоговая ЧЕТВЕРУШКИНА\стр 7. НАЙДИ и НАЗОВИ\ел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90" y="714356"/>
            <a:ext cx="3840000" cy="2880000"/>
          </a:xfrm>
          <a:prstGeom prst="rect">
            <a:avLst/>
          </a:prstGeom>
          <a:noFill/>
        </p:spPr>
      </p:pic>
      <p:pic>
        <p:nvPicPr>
          <p:cNvPr id="4099" name="Picture 3" descr="D:\ноут диск д\СЛОГОВАЯ СТРУКТУРА\слоговая ЧЕТВЕРУШКИНА\стр 7. НАЙДИ и НАЗОВИ\дуги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786190"/>
            <a:ext cx="4902396" cy="28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ноут диск д\СЛОГОВАЯ СТРУКТУРА\слоговая ЧЕТВЕРУШКИНА\стр 7. НАЙДИ и НАЗОВИ\кот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571876"/>
            <a:ext cx="2894590" cy="2988000"/>
          </a:xfrm>
          <a:prstGeom prst="rect">
            <a:avLst/>
          </a:prstGeom>
          <a:noFill/>
        </p:spPr>
      </p:pic>
      <p:pic>
        <p:nvPicPr>
          <p:cNvPr id="1026" name="Picture 2" descr="C:\Users\Lenovo\Desktop\64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290"/>
            <a:ext cx="3991968" cy="2988000"/>
          </a:xfrm>
          <a:prstGeom prst="rect">
            <a:avLst/>
          </a:prstGeom>
          <a:noFill/>
        </p:spPr>
      </p:pic>
      <p:pic>
        <p:nvPicPr>
          <p:cNvPr id="8" name="Picture 2" descr="C:\Users\Lenovo\Desktop\64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14290"/>
            <a:ext cx="3943872" cy="295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оут диск д\СЛОГОВАЯ СТРУКТУРА\слоговая ЧЕТВЕРУШКИНА\стр 7. НАЙДИ и НАЗОВИ\нот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28604"/>
            <a:ext cx="5165218" cy="2160000"/>
          </a:xfrm>
          <a:prstGeom prst="rect">
            <a:avLst/>
          </a:prstGeom>
          <a:noFill/>
        </p:spPr>
      </p:pic>
      <p:pic>
        <p:nvPicPr>
          <p:cNvPr id="6147" name="Picture 3" descr="D:\ноут диск д\СЛОГОВАЯ СТРУКТУРА\слоговая ЧЕТВЕРУШКИНА\стр 7. НАЙДИ и НАЗОВИ\кит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857496"/>
            <a:ext cx="3871284" cy="345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оут диск д\СЛОГОВАЯ СТРУКТУРА\слоговая ЧЕТВЕРУШКИНА\стр 7. НАЙДИ и НАЗОВИ\ив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85852" y="3357562"/>
            <a:ext cx="3241804" cy="3132000"/>
          </a:xfrm>
          <a:prstGeom prst="rect">
            <a:avLst/>
          </a:prstGeom>
          <a:noFill/>
        </p:spPr>
      </p:pic>
      <p:pic>
        <p:nvPicPr>
          <p:cNvPr id="6" name="Picture 2" descr="D:\ноут диск д\СЛОГОВАЯ СТРУКТУРА\слоговая ЧЕТВЕРУШКИНА\стр 7. НАЙДИ и НАЗОВИ\ивы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285728"/>
            <a:ext cx="3018232" cy="2916000"/>
          </a:xfrm>
          <a:prstGeom prst="rect">
            <a:avLst/>
          </a:prstGeom>
          <a:noFill/>
        </p:spPr>
      </p:pic>
      <p:pic>
        <p:nvPicPr>
          <p:cNvPr id="7171" name="Picture 3" descr="D:\ноут диск д\СЛОГОВАЯ СТРУКТУРА\слоговая ЧЕТВЕРУШКИНА\стр 7. НАЙДИ и НАЗОВИ\лип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388" y="357166"/>
            <a:ext cx="2177990" cy="2772000"/>
          </a:xfrm>
          <a:prstGeom prst="rect">
            <a:avLst/>
          </a:prstGeom>
          <a:noFill/>
        </p:spPr>
      </p:pic>
      <p:pic>
        <p:nvPicPr>
          <p:cNvPr id="8" name="Picture 3" descr="D:\ноут диск д\СЛОГОВАЯ СТРУКТУРА\слоговая ЧЕТВЕРУШКИНА\стр 7. НАЙДИ и НАЗОВИ\липы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3286124"/>
            <a:ext cx="2404279" cy="306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</TotalTime>
  <Words>60</Words>
  <Application>Microsoft Office PowerPoint</Application>
  <PresentationFormat>Экран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Упражнения по преодолению нарушений слоговой структуры слова у детей старшего дошкольного возраста</vt:lpstr>
      <vt:lpstr>ЦЕЛЬ:</vt:lpstr>
      <vt:lpstr>Я назову один предмет, а ты назовёшь, где таких предметов несколько.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Упражнения по преодолению нарушений слоговой структуры слова у детей старшего дошкольного возраста</dc:title>
  <dc:creator>Lenovo</dc:creator>
  <cp:lastModifiedBy>Lenovo</cp:lastModifiedBy>
  <cp:revision>12</cp:revision>
  <dcterms:created xsi:type="dcterms:W3CDTF">2015-07-24T13:19:04Z</dcterms:created>
  <dcterms:modified xsi:type="dcterms:W3CDTF">2015-07-24T15:41:35Z</dcterms:modified>
</cp:coreProperties>
</file>