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98" r:id="rId4"/>
    <p:sldId id="264" r:id="rId5"/>
    <p:sldId id="281" r:id="rId6"/>
    <p:sldId id="261" r:id="rId7"/>
    <p:sldId id="283" r:id="rId8"/>
    <p:sldId id="257" r:id="rId9"/>
    <p:sldId id="294" r:id="rId10"/>
    <p:sldId id="289" r:id="rId11"/>
    <p:sldId id="290" r:id="rId12"/>
    <p:sldId id="291" r:id="rId13"/>
    <p:sldId id="292" r:id="rId14"/>
    <p:sldId id="29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Фитбол</a:t>
            </a:r>
            <a:r>
              <a:rPr lang="ru-RU" sz="4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– гимнастика</a:t>
            </a:r>
            <a:br>
              <a:rPr lang="ru-RU" sz="4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как одна из эффективных форм</a:t>
            </a:r>
            <a:br>
              <a:rPr lang="ru-RU" sz="4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физкультурно-оздоровительной работы в ДОУ</a:t>
            </a:r>
            <a:endParaRPr lang="ru-RU" sz="4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1876"/>
            <a:ext cx="7854696" cy="208937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 Зырянова Ольга Игоревна инструктор по физической культуре ДОУ №95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Варианты использования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подготовительной части ОД физической культуры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Ходьба в рассыпную                С подбрасыванием мяча               С мячом на голове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Бег «Змейкой»                                      Бег, прокатывая мяч одной рукой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Олина флешка\Фото для стажерки\IMG_13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2857488" cy="2246819"/>
          </a:xfrm>
          <a:prstGeom prst="rect">
            <a:avLst/>
          </a:prstGeom>
          <a:noFill/>
        </p:spPr>
      </p:pic>
      <p:pic>
        <p:nvPicPr>
          <p:cNvPr id="5" name="Picture 3" descr="E:\Олина флешка\Фото для стажерки\IMG_13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1500174"/>
            <a:ext cx="2786081" cy="2214578"/>
          </a:xfrm>
          <a:prstGeom prst="rect">
            <a:avLst/>
          </a:prstGeom>
          <a:noFill/>
        </p:spPr>
      </p:pic>
      <p:pic>
        <p:nvPicPr>
          <p:cNvPr id="6" name="Picture 4" descr="E:\Олина флешка\Фото для стажерки\IMG_13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81964" y="1484173"/>
            <a:ext cx="2833440" cy="2198784"/>
          </a:xfrm>
          <a:prstGeom prst="rect">
            <a:avLst/>
          </a:prstGeom>
          <a:noFill/>
        </p:spPr>
      </p:pic>
      <p:pic>
        <p:nvPicPr>
          <p:cNvPr id="8" name="Picture 6" descr="E:\Олина флешка\Фото для стажерки\IMG_13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4357694"/>
            <a:ext cx="3536153" cy="2357436"/>
          </a:xfrm>
          <a:prstGeom prst="rect">
            <a:avLst/>
          </a:prstGeom>
          <a:noFill/>
        </p:spPr>
      </p:pic>
      <p:pic>
        <p:nvPicPr>
          <p:cNvPr id="9" name="Picture 2" descr="E:\Олина флешка\Фото для стажерки\IMG_14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4357694"/>
            <a:ext cx="3643338" cy="2333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043890" cy="12144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Варианты использования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основной части ОД по физической культуре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329642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Броски мяча в парах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ОРУ в кругу                             </a:t>
            </a:r>
          </a:p>
          <a:p>
            <a:pPr>
              <a:buNone/>
            </a:pPr>
            <a:r>
              <a:rPr lang="ru-RU" sz="2600" dirty="0" smtClean="0"/>
              <a:t>                                                                                                                                                               </a:t>
            </a:r>
            <a:endParaRPr lang="ru-RU" sz="2600" dirty="0"/>
          </a:p>
        </p:txBody>
      </p:sp>
      <p:pic>
        <p:nvPicPr>
          <p:cNvPr id="14" name="Picture 3" descr="E:\Олина флешка\Фото для стажерки\IMG_14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714620"/>
            <a:ext cx="4286248" cy="3286148"/>
          </a:xfrm>
          <a:prstGeom prst="rect">
            <a:avLst/>
          </a:prstGeom>
          <a:noFill/>
        </p:spPr>
      </p:pic>
      <p:pic>
        <p:nvPicPr>
          <p:cNvPr id="15" name="Picture 4" descr="E:\Олина флешка\Фото для стажерки\IMG_14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785926"/>
            <a:ext cx="4243398" cy="325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использования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подвижных играх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358246" cy="52149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«Быстрая гусеница»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«Дракон кусает свой хвост»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Олина флешка\Фото для стажерки\IMG_14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928802"/>
            <a:ext cx="4214841" cy="3000395"/>
          </a:xfrm>
          <a:prstGeom prst="rect">
            <a:avLst/>
          </a:prstGeom>
          <a:noFill/>
        </p:spPr>
      </p:pic>
      <p:pic>
        <p:nvPicPr>
          <p:cNvPr id="11" name="Picture 3" descr="E:\Олина флешка\Фото для стажерки\IMG_14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571876"/>
            <a:ext cx="4244247" cy="311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Варианты использования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заключительной части ОД физической культуры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Пальчиковая гимнастика               Профилактика плоскостопия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Упражнения на релаксацию   Упражнения на формирование осанки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Олина флешка\Фото для стажерки\IMG_14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71612"/>
            <a:ext cx="3571900" cy="2357453"/>
          </a:xfrm>
          <a:prstGeom prst="rect">
            <a:avLst/>
          </a:prstGeom>
          <a:noFill/>
        </p:spPr>
      </p:pic>
      <p:pic>
        <p:nvPicPr>
          <p:cNvPr id="9" name="Picture 3" descr="E:\Олина флешка\Фото для стажерки\IMG_14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3750467" cy="2357454"/>
          </a:xfrm>
          <a:prstGeom prst="rect">
            <a:avLst/>
          </a:prstGeom>
          <a:noFill/>
        </p:spPr>
      </p:pic>
      <p:pic>
        <p:nvPicPr>
          <p:cNvPr id="10" name="Picture 4" descr="E:\Олина флешка\Фото для стажерки\IMG_14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286256"/>
            <a:ext cx="3679029" cy="2571744"/>
          </a:xfrm>
          <a:prstGeom prst="rect">
            <a:avLst/>
          </a:prstGeom>
          <a:noFill/>
        </p:spPr>
      </p:pic>
      <p:pic>
        <p:nvPicPr>
          <p:cNvPr id="11" name="Picture 5" descr="E:\Олина флешка\Фото для стажерки\IMG_14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4286257"/>
            <a:ext cx="3753424" cy="257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Варианты использования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развлечениях и спортивных праздниках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6009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2500306"/>
            <a:ext cx="4286279" cy="3143272"/>
          </a:xfrm>
        </p:spPr>
      </p:pic>
      <p:pic>
        <p:nvPicPr>
          <p:cNvPr id="5" name="Рисунок 4" descr="P10600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500306"/>
            <a:ext cx="414340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16507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92098" flipV="1">
            <a:off x="457200" y="1196752"/>
            <a:ext cx="370384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1500174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Разработать и внедрить проект «Фитбол-гимнастики» в систему оздоровительной работы в детском образовательной учреждении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857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85720" y="857232"/>
          <a:ext cx="8501123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143140"/>
                <a:gridCol w="2018124"/>
                <a:gridCol w="2125281"/>
              </a:tblGrid>
              <a:tr h="887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Воспитательные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 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Развивающие: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Оздоровительно-коррекционные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57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*Воспитывать положительное отношение к физическим упражнениям, подвижным играм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*Воспитывать трудолюбие и стремление к достижению поставленной цели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*Формирование двигательных умений в соответствии с индивидуальными и возрастными особенностями детей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*Развивать чувство товарищества и взаимопомощи, инициативу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*Способствовать развитию самоконтроля и самооценки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*Развивать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мышечную силу, гибкость, выносливость, быстроту, координационные способности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*Формировать навыки правильной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осанки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*Содействовать профилактике плоскостопия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*Развивать мелкую и крупную моторику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Новая папка\Рабочий стол\фотки детский сад\открытые\DSC066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00596" y="3786189"/>
            <a:ext cx="4143404" cy="3071811"/>
          </a:xfrm>
          <a:prstGeom prst="rect">
            <a:avLst/>
          </a:prstGeom>
          <a:noFill/>
        </p:spPr>
      </p:pic>
      <p:pic>
        <p:nvPicPr>
          <p:cNvPr id="6" name="Picture 3" descr="D:\Новая папка\Рабочий стол\фотки детский сад\открытые\DSC066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928670"/>
            <a:ext cx="4143372" cy="2808882"/>
          </a:xfrm>
          <a:prstGeom prst="rect">
            <a:avLst/>
          </a:prstGeom>
          <a:noFill/>
        </p:spPr>
      </p:pic>
      <p:pic>
        <p:nvPicPr>
          <p:cNvPr id="7" name="Picture 4" descr="D:\Новая папка\Рабочий стол\фотки детский сад\открытые\DSC066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786190"/>
            <a:ext cx="4143372" cy="3071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142984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fit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- оздоровление,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- мяч) - большой мяч диаметром 45-75 см - который используется в оздоровительных целях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Упражнения на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фитболах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направлены на: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физкультурно-оздоровительной работы;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сохранение и укрепление здоровья;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профилактика различных заболеваний;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приобщение детей к здоровому образу жизни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402832" cy="10257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Области применения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фитбол-гимнастики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4474840" cy="264320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часть занятия;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утренняя гимнастика;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физкультурные развлечения;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полное занятие оздоровительно-тренирующего характера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показательные выступления;</a:t>
            </a:r>
          </a:p>
        </p:txBody>
      </p:sp>
      <p:pic>
        <p:nvPicPr>
          <p:cNvPr id="5" name="Picture 2" descr="D:\Новая папка\Рабочий стол\фотки детский сад\студенты\PC0408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645024"/>
            <a:ext cx="4104456" cy="3212976"/>
          </a:xfrm>
          <a:prstGeom prst="rect">
            <a:avLst/>
          </a:prstGeom>
          <a:noFill/>
        </p:spPr>
      </p:pic>
      <p:pic>
        <p:nvPicPr>
          <p:cNvPr id="6" name="Picture 3" descr="D:\Новая папка\Рабочий стол\фотки детский сад\открытые\DSC066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645024"/>
            <a:ext cx="4211960" cy="3212976"/>
          </a:xfrm>
          <a:prstGeom prst="rect">
            <a:avLst/>
          </a:prstGeom>
          <a:noFill/>
        </p:spPr>
      </p:pic>
      <p:pic>
        <p:nvPicPr>
          <p:cNvPr id="7" name="Picture 4" descr="D:\Новая папка\Рабочий стол\фотки детский сад\23 февраля 2015\2015-02-25\SAM_4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620688"/>
            <a:ext cx="4068960" cy="282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ПРЕИМУЩЕСТВА УПРАЖНЕНИЙ  С ФИТБОЛОМ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оздоровительный эффект;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многофункциональность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использования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доступность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детей,  имеющих различные проблемы со здоровьем;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эффективность образовательной деятельности  достигается положительным эмоциональным фоном при взаимодействие 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фитболом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упражнений по использованию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Мяч как препятствие           Мяч как опора              Мяч как отягощение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Мяч как амортизатор                      Мяч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массажер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7" name="Содержимое 6" descr="IMG_140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785926"/>
            <a:ext cx="3000396" cy="2071702"/>
          </a:xfrm>
        </p:spPr>
      </p:pic>
      <p:pic>
        <p:nvPicPr>
          <p:cNvPr id="8" name="Рисунок 7" descr="IMG_13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4678" y="1785926"/>
            <a:ext cx="2714644" cy="2071702"/>
          </a:xfrm>
          <a:prstGeom prst="rect">
            <a:avLst/>
          </a:prstGeom>
        </p:spPr>
      </p:pic>
      <p:pic>
        <p:nvPicPr>
          <p:cNvPr id="9" name="Picture 2" descr="D:\Новая папка\Рабочий стол\фотки детский сад\открытые\DSC066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1785926"/>
            <a:ext cx="2928990" cy="2071702"/>
          </a:xfrm>
          <a:prstGeom prst="rect">
            <a:avLst/>
          </a:prstGeom>
          <a:noFill/>
        </p:spPr>
      </p:pic>
      <p:pic>
        <p:nvPicPr>
          <p:cNvPr id="10" name="Picture 4" descr="D:\Новая папка\Рабочий стол\фотки детский сад\открытые\DSC066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290" y="4357694"/>
            <a:ext cx="2934316" cy="2214578"/>
          </a:xfrm>
          <a:prstGeom prst="rect">
            <a:avLst/>
          </a:prstGeom>
          <a:noFill/>
        </p:spPr>
      </p:pic>
      <p:pic>
        <p:nvPicPr>
          <p:cNvPr id="11" name="Рисунок 10" descr="IMG_13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14942" y="4429132"/>
            <a:ext cx="3286152" cy="219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873</TotalTime>
  <Words>361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Фитбол – гимнастика как одна из эффективных форм физкультурно-оздоровительной работы в ДОУ</vt:lpstr>
      <vt:lpstr>    Цель : </vt:lpstr>
      <vt:lpstr>Задачи:</vt:lpstr>
      <vt:lpstr>Фитбол-гимнастика</vt:lpstr>
      <vt:lpstr>Упражнения на фитболах направлены на:</vt:lpstr>
      <vt:lpstr>Области применения фитбол-гимнастики: </vt:lpstr>
      <vt:lpstr>Слайд 7</vt:lpstr>
      <vt:lpstr>ПРЕИМУЩЕСТВА УПРАЖНЕНИЙ  С ФИТБОЛОМ</vt:lpstr>
      <vt:lpstr>Классификация упражнений по использованию фитбола</vt:lpstr>
      <vt:lpstr>Варианты использования фитболов в подготовительной части ОД физической культуры</vt:lpstr>
      <vt:lpstr>Варианты использования фитболов в основной части ОД по физической культуре</vt:lpstr>
      <vt:lpstr>Варианты использования фитболов в подвижных играх</vt:lpstr>
      <vt:lpstr>Варианты использования фитболов в заключительной части ОД физической культуры</vt:lpstr>
      <vt:lpstr>Варианты использования фитболов на развлечениях и спортивных праздниках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ФИТБОЛ – ГИМНАСТИКИ   В ОБРАЗОВАТЕЛЬНОЙ ДЕЯТЕЛЬНОСТИ  ПО ФИЗИЧЕСКОЙ КУЛЬТУРЕ  С ДЕТЬМИ  СТАРШЕГО  ДОШКОЛЬНОГО ВОЗРАСТА</dc:title>
  <dc:creator>пользователь</dc:creator>
  <cp:lastModifiedBy>user</cp:lastModifiedBy>
  <cp:revision>78</cp:revision>
  <dcterms:modified xsi:type="dcterms:W3CDTF">2015-08-18T15:09:31Z</dcterms:modified>
</cp:coreProperties>
</file>