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261" r:id="rId5"/>
    <p:sldId id="262" r:id="rId6"/>
    <p:sldId id="263" r:id="rId7"/>
    <p:sldId id="264" r:id="rId8"/>
    <p:sldId id="257" r:id="rId9"/>
    <p:sldId id="265" r:id="rId10"/>
    <p:sldId id="266" r:id="rId11"/>
    <p:sldId id="267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30243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Детский фитнес </a:t>
            </a:r>
            <a:br>
              <a:rPr lang="ru-RU" sz="4000" dirty="0" smtClean="0"/>
            </a:br>
            <a:r>
              <a:rPr lang="ru-RU" sz="4000" dirty="0" smtClean="0"/>
              <a:t>в системе </a:t>
            </a:r>
            <a:br>
              <a:rPr lang="ru-RU" sz="4000" dirty="0" smtClean="0"/>
            </a:br>
            <a:r>
              <a:rPr lang="ru-RU" sz="4000" dirty="0" smtClean="0"/>
              <a:t>физкультурно-оздоровительной работы в ДОУ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7854696" cy="165618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Зырянова Ольга Игоревна инструктор по физической культуре ДОУ №95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Танцевальная аэробика: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это система упражнений, включающая в себя танцевальные движения, шаги и гимнастику в танцевальном сопровождении.</a:t>
            </a:r>
            <a:endParaRPr lang="ru-RU" sz="2400" dirty="0"/>
          </a:p>
        </p:txBody>
      </p:sp>
      <p:pic>
        <p:nvPicPr>
          <p:cNvPr id="12" name="Picture 2" descr="D:\Новая папка\Рабочий стол\фотки детский сад\открытые\DSC06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04456" cy="3471664"/>
          </a:xfrm>
          <a:prstGeom prst="rect">
            <a:avLst/>
          </a:prstGeom>
          <a:noFill/>
        </p:spPr>
      </p:pic>
      <p:pic>
        <p:nvPicPr>
          <p:cNvPr id="13" name="Picture 3" descr="D:\Новая папка\Рабочий стол\фотки детский сад\открытые\DSC06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4310949" cy="3471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 smtClean="0"/>
              <a:t>это система упражнений, позволяющая раскрыть резервы легких, способствующая эффективному обогащению крови кислородом</a:t>
            </a:r>
            <a:endParaRPr lang="ru-RU" dirty="0"/>
          </a:p>
        </p:txBody>
      </p:sp>
      <p:pic>
        <p:nvPicPr>
          <p:cNvPr id="8" name="Picture 2" descr="D:\Новая папка\Рабочий стол\фотки детский сад\открытые\DSC0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163" y="2420888"/>
            <a:ext cx="6605673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45719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Использование элементов </a:t>
            </a:r>
            <a:r>
              <a:rPr lang="ru-RU" sz="3600" dirty="0" err="1" smtClean="0"/>
              <a:t>фитнес-технологий</a:t>
            </a:r>
            <a:r>
              <a:rPr lang="ru-RU" sz="3600" dirty="0" smtClean="0"/>
              <a:t> в работе с дошкольниками способствует привлечению детей к систематическим занятиям спортом, активному и здоровому досугу, формирует представление о фитнесе как о способе организации активного отдыха.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16507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92098" flipV="1">
            <a:off x="457200" y="1196752"/>
            <a:ext cx="370384" cy="5040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Изучить состояние проблемы в научно-методической литературе. Раскрыть понятие «Детский фитнес» в системе физкультурно-оздоровительной работы.</a:t>
            </a:r>
          </a:p>
          <a:p>
            <a:pPr lvl="0"/>
            <a:r>
              <a:rPr lang="ru-RU" dirty="0" smtClean="0"/>
              <a:t>Определить цели и задачи физического воспитания.</a:t>
            </a:r>
          </a:p>
          <a:p>
            <a:pPr lvl="0"/>
            <a:r>
              <a:rPr lang="ru-RU" dirty="0" smtClean="0"/>
              <a:t>Изучить особенности организации системы физкультурно-оздоровительной работы в детском образовательном учреждении.</a:t>
            </a:r>
          </a:p>
          <a:p>
            <a:pPr lvl="0"/>
            <a:r>
              <a:rPr lang="ru-RU" dirty="0" smtClean="0"/>
              <a:t>Ознакомиться с основными формами организации и проведения физкультурно-оздоровительной работы в детском образовательном учреждении.</a:t>
            </a:r>
          </a:p>
          <a:p>
            <a:pPr lvl="0"/>
            <a:r>
              <a:rPr lang="ru-RU" dirty="0" smtClean="0"/>
              <a:t>Разработка и внедрение проекта «Детский фитнес» в систему физкультурно-оздоровительной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физкультурно - 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оздоровительной работы;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сохранение и укрепление здоровья;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профилактика различных заболеваний;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приобщение детей к здоровому образу жизни.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402832" cy="1152128"/>
          </a:xfrm>
        </p:spPr>
        <p:txBody>
          <a:bodyPr/>
          <a:lstStyle/>
          <a:p>
            <a:pPr algn="ctr"/>
            <a:r>
              <a:rPr lang="ru-RU" dirty="0" smtClean="0"/>
              <a:t>Детский фитнес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474840" cy="2376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– это система мероприятий, направленных на поддержание и укрепление здоровья (оздоровление), нормальное физическое и психическое здоровье ребенка (соответствующее возрасту), его социальную адаптацию и интеграцию.</a:t>
            </a:r>
          </a:p>
          <a:p>
            <a:endParaRPr lang="ru-RU" dirty="0"/>
          </a:p>
        </p:txBody>
      </p:sp>
      <p:pic>
        <p:nvPicPr>
          <p:cNvPr id="5" name="Picture 2" descr="D:\Новая папка\Рабочий стол\фотки детский сад\студенты\PC040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4104456" cy="3212976"/>
          </a:xfrm>
          <a:prstGeom prst="rect">
            <a:avLst/>
          </a:prstGeom>
          <a:noFill/>
        </p:spPr>
      </p:pic>
      <p:pic>
        <p:nvPicPr>
          <p:cNvPr id="6" name="Picture 3" descr="D:\Новая папка\Рабочий стол\фотки детский сад\открытые\DSC06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11960" cy="3212976"/>
          </a:xfrm>
          <a:prstGeom prst="rect">
            <a:avLst/>
          </a:prstGeom>
          <a:noFill/>
        </p:spPr>
      </p:pic>
      <p:pic>
        <p:nvPicPr>
          <p:cNvPr id="7" name="Picture 4" descr="D:\Новая папка\Рабочий стол\фотки детский сад\23 февраля 2015\2015-02-25\SAM_4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4068960" cy="282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/>
              <a:t>Области применения фитнес технологий: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как часть занятия;</a:t>
            </a:r>
          </a:p>
          <a:p>
            <a:r>
              <a:rPr lang="ru-RU" sz="3600" dirty="0" smtClean="0"/>
              <a:t>как утренняя гимнастика;</a:t>
            </a:r>
          </a:p>
          <a:p>
            <a:r>
              <a:rPr lang="ru-RU" sz="3600" dirty="0" smtClean="0"/>
              <a:t>как физкультурные развлечения;</a:t>
            </a:r>
          </a:p>
          <a:p>
            <a:r>
              <a:rPr lang="ru-RU" sz="3600" dirty="0" smtClean="0"/>
              <a:t>как полное занятие оздоровительно-тренирующего характера ;</a:t>
            </a:r>
          </a:p>
          <a:p>
            <a:r>
              <a:rPr lang="ru-RU" sz="3600" dirty="0" smtClean="0"/>
              <a:t>как показательные выступления;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ФИТНЕС-ЗАНЯТИЙ ВКЛЮЧАЕТ 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Гимнастику на </a:t>
            </a:r>
            <a:r>
              <a:rPr lang="ru-RU" sz="4000" dirty="0" err="1" smtClean="0"/>
              <a:t>фитбол</a:t>
            </a:r>
            <a:r>
              <a:rPr lang="ru-RU" sz="4000" dirty="0" smtClean="0"/>
              <a:t> мячах</a:t>
            </a:r>
          </a:p>
          <a:p>
            <a:r>
              <a:rPr lang="ru-RU" sz="4000" dirty="0" smtClean="0"/>
              <a:t>Классическую аэробику</a:t>
            </a:r>
            <a:endParaRPr lang="ru-RU" sz="4000" dirty="0" smtClean="0"/>
          </a:p>
          <a:p>
            <a:r>
              <a:rPr lang="ru-RU" sz="4000" dirty="0" smtClean="0"/>
              <a:t>Игровой </a:t>
            </a:r>
            <a:r>
              <a:rPr lang="ru-RU" sz="4000" dirty="0" smtClean="0"/>
              <a:t>стретчинг</a:t>
            </a:r>
            <a:endParaRPr lang="ru-RU" sz="4000" dirty="0" smtClean="0"/>
          </a:p>
          <a:p>
            <a:r>
              <a:rPr lang="ru-RU" sz="4000" dirty="0" smtClean="0"/>
              <a:t>Дыхательную гимнастику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Фитбол-гимнастика</a:t>
            </a:r>
            <a:endParaRPr lang="ru-RU" dirty="0"/>
          </a:p>
        </p:txBody>
      </p:sp>
      <p:pic>
        <p:nvPicPr>
          <p:cNvPr id="4" name="Picture 2" descr="D:\Новая папка\Рабочий стол\фотки детский сад\открытые\DSC06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528392" cy="2852936"/>
          </a:xfrm>
          <a:prstGeom prst="rect">
            <a:avLst/>
          </a:prstGeom>
          <a:noFill/>
        </p:spPr>
      </p:pic>
      <p:pic>
        <p:nvPicPr>
          <p:cNvPr id="6" name="Picture 3" descr="D:\Новая папка\Рабочий стол\фотки детский сад\открытые\DSC06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950909" cy="2880320"/>
          </a:xfrm>
          <a:prstGeom prst="rect">
            <a:avLst/>
          </a:prstGeom>
          <a:noFill/>
        </p:spPr>
      </p:pic>
      <p:pic>
        <p:nvPicPr>
          <p:cNvPr id="7" name="Picture 4" descr="D:\Новая папка\Рабочий стол\фотки детский сад\открытые\DSC06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ПРЕИМУЩЕСТВА УПРАЖНЕНИЙ  С ФИТБОЛОМ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оздоровительный эффект;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многофункциональность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использования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доступность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детей,  имеющих различные проблемы со здоровьем;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эффективность образовательной деятельности  достигается положительным эмоциональным фоном при взаимодействие 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/>
              <a:t>Игровой </a:t>
            </a:r>
            <a:r>
              <a:rPr lang="ru-RU" dirty="0" err="1" smtClean="0"/>
              <a:t>стрейчинг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Комплекс упражнений для растягивания определенных мышц, связок и сухожилий. </a:t>
            </a:r>
            <a:endParaRPr lang="ru-RU" sz="3200" dirty="0"/>
          </a:p>
        </p:txBody>
      </p:sp>
      <p:pic>
        <p:nvPicPr>
          <p:cNvPr id="10" name="Picture 2" descr="D:\Новая папка\Рабочий стол\фотки детский сад\студенты\PC04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644008" cy="3744416"/>
          </a:xfrm>
          <a:prstGeom prst="rect">
            <a:avLst/>
          </a:prstGeom>
          <a:noFill/>
        </p:spPr>
      </p:pic>
      <p:pic>
        <p:nvPicPr>
          <p:cNvPr id="11" name="Picture 3" descr="D:\Новая папка\Рабочий стол\фотки детский сад\студенты\PC040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64400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305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Детский фитнес  в системе  физкультурно-оздоровительной работы в ДОУ</vt:lpstr>
      <vt:lpstr>Задачи:</vt:lpstr>
      <vt:lpstr>    Цель : </vt:lpstr>
      <vt:lpstr>Детский фитнес </vt:lpstr>
      <vt:lpstr>Области применения фитнес технологий:</vt:lpstr>
      <vt:lpstr>СИСТЕМА ФИТНЕС-ЗАНЯТИЙ ВКЛЮЧАЕТ :</vt:lpstr>
      <vt:lpstr>Фитбол-гимнастика</vt:lpstr>
      <vt:lpstr>ПРЕИМУЩЕСТВА УПРАЖНЕНИЙ  С ФИТБОЛОМ</vt:lpstr>
      <vt:lpstr>Игровой стрейчинг:</vt:lpstr>
      <vt:lpstr>Танцевальная аэробика:</vt:lpstr>
      <vt:lpstr>Дыхательная гимнастика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ФИТБОЛ – ГИМНАСТИКИ   В ОБРАЗОВАТЕЛЬНОЙ ДЕЯТЕЛЬНОСТИ  ПО ФИЗИЧЕСКОЙ КУЛЬТУРЕ  С ДЕТЬМИ  СТАРШЕГО  ДОШКОЛЬНОГО ВОЗРАСТА</dc:title>
  <cp:lastModifiedBy>Олег</cp:lastModifiedBy>
  <cp:revision>26</cp:revision>
  <dcterms:modified xsi:type="dcterms:W3CDTF">2015-02-25T18:50:20Z</dcterms:modified>
</cp:coreProperties>
</file>