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3" r:id="rId7"/>
    <p:sldId id="260" r:id="rId8"/>
    <p:sldId id="25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3333CC"/>
    <a:srgbClr val="CCCCFF"/>
    <a:srgbClr val="99CC00"/>
    <a:srgbClr val="FF5555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9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3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64275"/>
            <a:ext cx="2133600" cy="3841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48ACE7-0690-4100-8840-C35F71D9D3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F066A-33EA-4D66-A8B9-9A294BDDF8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FE9E8-A7D8-4C5C-B3AF-5D0A2F331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8B964-1F2A-4FCC-8E9B-267E27085A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44D6B-BD05-4866-996D-29916DF415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022B5-70A2-4F6D-827A-4814F477C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3014B-48B0-4BF3-BE7B-522A889C1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6D4C8-4E2F-4AE4-8708-117E0B6733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95A7C-00D1-40D6-9B66-0CA0FB4679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FFA7A-D59C-46A0-9D20-EC94429FA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C102B-D258-45F5-9319-87E19C7D9C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427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427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7450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0103BCA-13C6-4785-960D-6DB37082CF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Тема: «Звук [Ш]»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Автоматизация звука [Ш] в скороговорках.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3714744" y="4643446"/>
            <a:ext cx="4857784" cy="995354"/>
          </a:xfrm>
        </p:spPr>
        <p:txBody>
          <a:bodyPr/>
          <a:lstStyle/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Выполнила: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Учитель – логопед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Минниханова Ирина Ивановна</a:t>
            </a:r>
          </a:p>
          <a:p>
            <a:pPr algn="r"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im2-tub-ru.yandex.net/i?id=79adffa0eedaafd97f9886b1bd64b3e3&amp;n=33&amp;h=1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285860"/>
            <a:ext cx="5857916" cy="5159825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571604" y="500042"/>
            <a:ext cx="64293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41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опушке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festival.1september.ru/articles/602494/presentation/1/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142984"/>
            <a:ext cx="6762744" cy="507205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28926" y="500042"/>
            <a:ext cx="2979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2524125" algn="l"/>
              </a:tabLst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избушке</a:t>
            </a:r>
            <a:endParaRPr lang="ru-RU" sz="36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ogetnews.info/uploads/posts/2013-06/1371037089_celebnyy-eliksir-sposobnyy-prodlit-molodo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000108"/>
            <a:ext cx="6858080" cy="500285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857356" y="428604"/>
            <a:ext cx="55567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Живут старушки болтушки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71604" y="571480"/>
            <a:ext cx="58946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 каждой старушки лукошко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AutoShape 4" descr="https://im3-tub-ru.yandex.net/i?id=4c1ded4f6302bdaa9019b53bfc8a886c&amp;n=33&amp;h=17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3643314"/>
            <a:ext cx="3000396" cy="3000396"/>
          </a:xfrm>
          <a:prstGeom prst="rect">
            <a:avLst/>
          </a:prstGeom>
        </p:spPr>
      </p:pic>
      <p:pic>
        <p:nvPicPr>
          <p:cNvPr id="6" name="Рисунок 5" descr="i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1357298"/>
            <a:ext cx="3147895" cy="2357454"/>
          </a:xfrm>
          <a:prstGeom prst="rect">
            <a:avLst/>
          </a:prstGeom>
        </p:spPr>
      </p:pic>
      <p:pic>
        <p:nvPicPr>
          <p:cNvPr id="7" name="Рисунок 6" descr="feed.phot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7224" y="1428736"/>
            <a:ext cx="3429024" cy="2284490"/>
          </a:xfrm>
          <a:prstGeom prst="rect">
            <a:avLst/>
          </a:prstGeom>
        </p:spPr>
      </p:pic>
      <p:pic>
        <p:nvPicPr>
          <p:cNvPr id="8" name="Рисунок 7" descr="podarok24597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57818" y="3714752"/>
            <a:ext cx="2928958" cy="2928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500042"/>
            <a:ext cx="52561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каждом лукошке кошки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4357694"/>
            <a:ext cx="3071834" cy="2300493"/>
          </a:xfrm>
          <a:prstGeom prst="rect">
            <a:avLst/>
          </a:prstGeom>
        </p:spPr>
      </p:pic>
      <p:pic>
        <p:nvPicPr>
          <p:cNvPr id="4" name="Рисунок 3" descr="s3img_46944326_9463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1214422"/>
            <a:ext cx="3780240" cy="3024192"/>
          </a:xfrm>
          <a:prstGeom prst="rect">
            <a:avLst/>
          </a:prstGeom>
        </p:spPr>
      </p:pic>
      <p:pic>
        <p:nvPicPr>
          <p:cNvPr id="5" name="Рисунок 4" descr="i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2065" y="1285860"/>
            <a:ext cx="3879207" cy="29051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2976" y="500042"/>
            <a:ext cx="67902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Кошки шьют старушкам сапожки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142984"/>
            <a:ext cx="3024769" cy="2265245"/>
          </a:xfrm>
          <a:prstGeom prst="rect">
            <a:avLst/>
          </a:prstGeom>
        </p:spPr>
      </p:pic>
      <p:pic>
        <p:nvPicPr>
          <p:cNvPr id="6" name="Рисунок 5" descr="i_04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6" y="1142984"/>
            <a:ext cx="2690465" cy="2301056"/>
          </a:xfrm>
          <a:prstGeom prst="rect">
            <a:avLst/>
          </a:prstGeom>
        </p:spPr>
      </p:pic>
      <p:pic>
        <p:nvPicPr>
          <p:cNvPr id="3076" name="Picture 4" descr="https://im3-tub-ru.yandex.net/i?id=1eabb307c1303897d81c17a088ef0595&amp;n=33&amp;h=17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1357298"/>
            <a:ext cx="2286016" cy="17195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17132-doc2fb_image_02000023.jpg"/>
          <p:cNvPicPr>
            <a:picLocks noChangeAspect="1"/>
          </p:cNvPicPr>
          <p:nvPr/>
        </p:nvPicPr>
        <p:blipFill>
          <a:blip r:embed="rId2" cstate="print"/>
          <a:srcRect l="5556" t="8885" r="5556" b="4486"/>
          <a:stretch>
            <a:fillRect/>
          </a:stretch>
        </p:blipFill>
        <p:spPr>
          <a:xfrm>
            <a:off x="1500166" y="642918"/>
            <a:ext cx="6929486" cy="5630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'По вертикали и горизонтали'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'По вертикали и горизонтали'</Template>
  <TotalTime>65</TotalTime>
  <Words>34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Шаблон оформления 'По вертикали и горизонтали'</vt:lpstr>
      <vt:lpstr>Тема: «Звук [Ш]» Автоматизация звука [Ш] в скороговорках.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«Звук [Ш]» Автоматизация звука [Ш] в скороговорках. </dc:title>
  <dc:subject/>
  <dc:creator>Администратор</dc:creator>
  <cp:keywords/>
  <dc:description/>
  <cp:lastModifiedBy>Администратор</cp:lastModifiedBy>
  <cp:revision>14</cp:revision>
  <dcterms:created xsi:type="dcterms:W3CDTF">2015-07-23T18:41:48Z</dcterms:created>
  <dcterms:modified xsi:type="dcterms:W3CDTF">2015-07-25T10:08:53Z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TC100690401049</vt:lpwstr>
  </property>
</Properties>
</file>