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26064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              Визитная карточка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Рисунок 3" descr="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2592288" cy="1944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1412776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Воспитатель: Плеханова Ирина          Александровна</a:t>
            </a: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МБДОУ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д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/с №27 «Берёзка»</a:t>
            </a: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Образование: среднее специальное</a:t>
            </a:r>
          </a:p>
          <a:p>
            <a:endParaRPr lang="ru-RU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Стаж работы: 5 лет</a:t>
            </a:r>
          </a:p>
          <a:p>
            <a:endParaRPr lang="ru-RU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E-mail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: </a:t>
            </a:r>
            <a:r>
              <a:rPr lang="en-US" smtClean="0">
                <a:solidFill>
                  <a:srgbClr val="00B050"/>
                </a:solidFill>
                <a:latin typeface="Arial Black" pitchFamily="34" charset="0"/>
              </a:rPr>
              <a:t>kurilova_i@mail.ru</a:t>
            </a:r>
            <a:endParaRPr lang="ru-RU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Профессиональное кредо:  </a:t>
            </a:r>
            <a:r>
              <a:rPr lang="ru-RU" dirty="0" smtClean="0">
                <a:solidFill>
                  <a:srgbClr val="002060"/>
                </a:solidFill>
              </a:rPr>
              <a:t>Мои отношения с детьми – это сказка. Сказка, длиною в жизнь. И главная награда для меня в этой сказке – улыбка на лицах детей и благодарный взгляд родителей.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деятельность в ходе режимных моментов.</a:t>
            </a:r>
            <a:endParaRPr lang="ru-RU" b="1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1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281243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340768"/>
            <a:ext cx="2769580" cy="1843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1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2966" y="3045857"/>
            <a:ext cx="2664296" cy="1773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019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822582"/>
            <a:ext cx="3057611" cy="2035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19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942104"/>
            <a:ext cx="2518027" cy="1676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019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340768"/>
            <a:ext cx="2376264" cy="1603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19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3212976"/>
            <a:ext cx="2376264" cy="1581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DSC019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3068960"/>
            <a:ext cx="2408587" cy="1603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РАБОТЫ ПО ФОРМИРОВАНИЮ К.Г.Н.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98072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Навыки мытья рук и умывания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«Вымой руки», «Сделай лодочку», «Водичка, водичка», «Мыльные перчатки»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56490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14096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К.Чуковский «</a:t>
            </a:r>
            <a:r>
              <a:rPr lang="ru-RU" dirty="0" err="1" smtClean="0"/>
              <a:t>Мойдодыр</a:t>
            </a:r>
            <a:r>
              <a:rPr lang="ru-RU" dirty="0" smtClean="0"/>
              <a:t>», 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горе»;</a:t>
            </a:r>
          </a:p>
          <a:p>
            <a:r>
              <a:rPr lang="ru-RU" dirty="0" smtClean="0"/>
              <a:t>Н.Найдёнова «Наши полотенца»; Е.Благинина «Девочка чумазая»;  </a:t>
            </a:r>
            <a:r>
              <a:rPr lang="ru-RU" dirty="0" err="1" smtClean="0"/>
              <a:t>А.Барто</a:t>
            </a:r>
            <a:r>
              <a:rPr lang="ru-RU" dirty="0" smtClean="0"/>
              <a:t> «Резиновая Зина»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414908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50912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на внимания: « Чья картинка», «Что сначала, что потом»</a:t>
            </a:r>
            <a:endParaRPr lang="ru-RU" dirty="0"/>
          </a:p>
        </p:txBody>
      </p:sp>
      <p:pic>
        <p:nvPicPr>
          <p:cNvPr id="11" name="Рисунок 10" descr="DSC01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100089"/>
            <a:ext cx="3318713" cy="2209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Навыки культуры еды и поведения за столом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83671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34076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Игровые ситуации: « Мы готовимся к обеду», «Принимайся за обед», «Убери со стола»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98884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Художественная литература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92897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С.Маршак «Где обедал воробей»; Ю.Кушак «Приятного аппетита»; Е.Благинина «Обедать», фольклорные </a:t>
            </a:r>
            <a:r>
              <a:rPr lang="ru-RU" dirty="0" err="1" smtClean="0"/>
              <a:t>потешки</a:t>
            </a:r>
            <a:r>
              <a:rPr lang="ru-RU" dirty="0" smtClean="0"/>
              <a:t>; В.Берестов «Ложка»; </a:t>
            </a:r>
            <a:r>
              <a:rPr lang="ru-RU" dirty="0" err="1" smtClean="0"/>
              <a:t>А.Кардашова</a:t>
            </a:r>
            <a:r>
              <a:rPr lang="ru-RU" dirty="0" smtClean="0"/>
              <a:t> «Завтрак», «Ужин»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57301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93305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«Для чего такая посуда», «Обед у кукол», </a:t>
            </a:r>
            <a:r>
              <a:rPr lang="ru-RU" dirty="0" err="1" smtClean="0"/>
              <a:t>дид.игра</a:t>
            </a:r>
            <a:r>
              <a:rPr lang="ru-RU" dirty="0" smtClean="0"/>
              <a:t>: «Напоим куклу Аню чаем»</a:t>
            </a:r>
            <a:endParaRPr lang="ru-RU" dirty="0"/>
          </a:p>
        </p:txBody>
      </p:sp>
      <p:pic>
        <p:nvPicPr>
          <p:cNvPr id="9" name="Рисунок 8" descr="DSC01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195958"/>
            <a:ext cx="3419872" cy="2276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01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2988809" cy="1989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НАВЫКИ САМООБСЛУЖИВАНИЯ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Непосредственная образовательная деятельность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«Уложим куклу спать», «Такие разные носочки»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162880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1328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П.Воронько «Спать пора», В.Берестов «Новый бант», В.Маяковский «Что такое хорошо, что такое плохо», </a:t>
            </a:r>
            <a:r>
              <a:rPr lang="ru-RU" dirty="0" err="1" smtClean="0"/>
              <a:t>потешки</a:t>
            </a:r>
            <a:r>
              <a:rPr lang="ru-RU" dirty="0" smtClean="0"/>
              <a:t> «Расти коса…»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285293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28498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Дид.игра</a:t>
            </a:r>
            <a:r>
              <a:rPr lang="ru-RU" dirty="0" smtClean="0"/>
              <a:t> «Кукла Маша идёт на прогулку», «Поможем кукле раздеться», «Причешем куклу Машу», «Найди и назови»; настольные игры: «Весёлые </a:t>
            </a:r>
            <a:r>
              <a:rPr lang="ru-RU" dirty="0" err="1" smtClean="0"/>
              <a:t>шнурочки</a:t>
            </a:r>
            <a:r>
              <a:rPr lang="ru-RU" dirty="0" smtClean="0"/>
              <a:t>», «</a:t>
            </a:r>
            <a:r>
              <a:rPr lang="ru-RU" dirty="0" err="1" smtClean="0"/>
              <a:t>Застёжки-шнурочки</a:t>
            </a:r>
            <a:r>
              <a:rPr lang="ru-RU" dirty="0" smtClean="0"/>
              <a:t>», «Волшебные верёвочки», игра «Парикмахерская»</a:t>
            </a:r>
            <a:endParaRPr lang="ru-RU" dirty="0"/>
          </a:p>
        </p:txBody>
      </p:sp>
      <p:pic>
        <p:nvPicPr>
          <p:cNvPr id="12" name="Рисунок 11" descr="DSC0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09120"/>
            <a:ext cx="3275856" cy="218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SC01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437112"/>
            <a:ext cx="3273952" cy="2179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980728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</a:t>
            </a:r>
          </a:p>
          <a:p>
            <a:endParaRPr lang="ru-RU" sz="24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endParaRPr lang="ru-RU" sz="24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Стендовая информация</a:t>
            </a:r>
          </a:p>
          <a:p>
            <a:endParaRPr lang="ru-RU" sz="24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</a:p>
          <a:p>
            <a:endParaRPr lang="ru-RU" sz="24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литературы( художественной, методической)</a:t>
            </a:r>
          </a:p>
          <a:p>
            <a:endParaRPr lang="ru-RU" sz="24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Анкеты-вопросники</a:t>
            </a:r>
            <a:endParaRPr lang="ru-RU" sz="24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9847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Narkisim" pitchFamily="34" charset="-79"/>
              </a:rPr>
              <a:t>               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Narkisim" pitchFamily="34" charset="-79"/>
              </a:rPr>
              <a:t>Заключение</a:t>
            </a:r>
            <a:endParaRPr lang="ru-RU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Narkisim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Воспитание культурно-гигиенических навыков у детей – первооснова всей дальнейшей работы и основа для развития физически крепкого ребенка. К тому же культурно-гигиенические навыки – это элементы самообслуживания, что является первой ступенью и основой для трудового воспитания.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Литература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756084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Комарова Т.С.,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Л.В., Павлова Л.Ю. Трудовое воспитание в детском саду. - М .: 2005</a:t>
            </a:r>
          </a:p>
          <a:p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Конина Е.Ю. Формирование культурно-гигиенических навыков у детей. Игровой комплект.- Айрис-пресс, 2007 -12 с.</a:t>
            </a:r>
          </a:p>
          <a:p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Лихачёва А.А. Встреча с </a:t>
            </a:r>
            <a:r>
              <a:rPr lang="ru-RU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Мойдодыром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//Дошкольное воспитание №9 - 2004. с.56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51520" y="260648"/>
            <a:ext cx="6624736" cy="280831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ПУТЕШЕСТВИЕ В СТРАНУ МОЙДОДЫРА</a:t>
            </a:r>
            <a:endParaRPr lang="ru-RU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899592" y="5445224"/>
            <a:ext cx="5400600" cy="12241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Автор проекта: воспитатель МБДОУ </a:t>
            </a:r>
            <a:r>
              <a:rPr lang="ru-RU" dirty="0" err="1" smtClean="0">
                <a:solidFill>
                  <a:srgbClr val="00B050"/>
                </a:solidFill>
              </a:rPr>
              <a:t>д</a:t>
            </a:r>
            <a:r>
              <a:rPr lang="ru-RU" dirty="0" smtClean="0">
                <a:solidFill>
                  <a:srgbClr val="00B050"/>
                </a:solidFill>
              </a:rPr>
              <a:t>/с №27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        ПЛЕХАНОВА И.А. (ранний возраст)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153691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692696"/>
            <a:ext cx="3078104" cy="43924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2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72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современном дошкольном учреждении важное внимание уделяется воспитанию здорового дошкольника. Проблема формирования культурно-гигиенических навыков у детей младшего дошкольного возраста является из самых актуальных при воспитании детей. И насколько она изначально продумана, спланирована и организована, зависит, будет ли она способствовать укреплению здоровья, физическому и психическому развитию, а также воспитанию культуры поведения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4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54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культурно-гигиенические навыки и навыки самообслуживания у детей младшего дошкольного возраста в ходе организации режимных моментов.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54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54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умения овладевать культурно-гигиеническими  навыками и навыками самообслуживания.</a:t>
            </a:r>
          </a:p>
          <a:p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Побуждать детей к самостоятельности.</a:t>
            </a:r>
          </a:p>
          <a:p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педагогическую компетентность родителей в воспитании у детей младшего дошкольного возраста культурно-гигиенических навыков и навыков самообслуживания.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260648"/>
            <a:ext cx="482453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79512" y="1412776"/>
            <a:ext cx="2808312" cy="2808312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Начальный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 проблемы;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Выбор группы, участников;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 сроков.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771800" y="2708920"/>
            <a:ext cx="504056" cy="2880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156176" y="1340768"/>
            <a:ext cx="2664296" cy="3024336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плана работы с детьми в разных видах деятельности и взаимодействия с семьями воспитанников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084168" y="2708920"/>
            <a:ext cx="360040" cy="216024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7544" y="4653136"/>
            <a:ext cx="3456384" cy="2016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Совместная работа над проектом детей, воспитателей, родителей.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48064" y="4797152"/>
            <a:ext cx="3456384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III-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проекта;</a:t>
            </a:r>
          </a:p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Выведение диаграммы в усвоение КГН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067944" y="5445224"/>
            <a:ext cx="1008112" cy="432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131840" y="1412776"/>
            <a:ext cx="2952328" cy="3168352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Разработка работы достижения цели:</a:t>
            </a:r>
          </a:p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плана-схемы, обсуждение плана с родителями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Прогнозируемый результат.</a:t>
            </a:r>
            <a:endParaRPr lang="ru-RU" sz="48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667349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Овладение детьми младшего дошкольного возраста культурно-гигиеническими навыками: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одеваться и раздеваться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 небольшой помощью аккуратно вешать и складывать одежду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Обращать внимание на внешний вид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Правильно и самостоятельно мыть руки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Пользоваться индивидуальными средствами личной гигиены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Во время еды правильно пользоваться столовыми приборами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88640"/>
            <a:ext cx="7272808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Пути формирования культурно-гигиенических навыков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rot="1584356">
            <a:off x="4271057" y="2087373"/>
            <a:ext cx="3779912" cy="18002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1 младшей группы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43600" y="4437112"/>
            <a:ext cx="3600400" cy="180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долгосрочный, коллективный, нормативный.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1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331" y="3782339"/>
            <a:ext cx="4326825" cy="288032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ешение 1"/>
          <p:cNvSpPr/>
          <p:nvPr/>
        </p:nvSpPr>
        <p:spPr>
          <a:xfrm>
            <a:off x="1835696" y="260648"/>
            <a:ext cx="5544616" cy="115212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План- схема проекта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3059832" y="1988840"/>
            <a:ext cx="3168352" cy="936104"/>
          </a:xfrm>
          <a:prstGeom prst="trapezoi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Культурно-гигиенические навык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и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573016"/>
            <a:ext cx="1440160" cy="64807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ДЕТИ</a:t>
            </a:r>
            <a:endParaRPr lang="ru-RU" sz="24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43608" y="3789040"/>
            <a:ext cx="2016224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Дом</a:t>
            </a:r>
            <a:endParaRPr lang="ru-RU" sz="28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72200" y="3717032"/>
            <a:ext cx="2376264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Детский сад</a:t>
            </a:r>
            <a:endParaRPr lang="ru-RU" sz="24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59832" y="3861048"/>
            <a:ext cx="720080" cy="144016"/>
          </a:xfrm>
          <a:prstGeom prst="straightConnector1">
            <a:avLst/>
          </a:prstGeom>
          <a:ln cmpd="dbl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3068960"/>
            <a:ext cx="0" cy="36004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3861048"/>
            <a:ext cx="648072" cy="144016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187624" y="5733256"/>
            <a:ext cx="2736304" cy="576064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364088" y="5733256"/>
            <a:ext cx="3024336" cy="576064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4139952" y="5805264"/>
            <a:ext cx="1080120" cy="360040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907704" y="486916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80312" y="501317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488</TotalTime>
  <Words>708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     Актуальность</vt:lpstr>
      <vt:lpstr>          Цель проекта</vt:lpstr>
      <vt:lpstr>                 Задачи</vt:lpstr>
      <vt:lpstr>Слайд 6</vt:lpstr>
      <vt:lpstr>Прогнозируемый результат.</vt:lpstr>
      <vt:lpstr>Слайд 8</vt:lpstr>
      <vt:lpstr>Слайд 9</vt:lpstr>
      <vt:lpstr>Образовательная деятельность в ходе режимных моментов.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Актуальность</dc:title>
  <dc:creator>123</dc:creator>
  <cp:lastModifiedBy>Илья</cp:lastModifiedBy>
  <cp:revision>54</cp:revision>
  <dcterms:created xsi:type="dcterms:W3CDTF">2015-06-03T18:10:29Z</dcterms:created>
  <dcterms:modified xsi:type="dcterms:W3CDTF">2015-07-30T19:13:18Z</dcterms:modified>
</cp:coreProperties>
</file>