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5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C4115-9AF6-4191-9E96-6CDDE426086F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32F74-8612-4A4F-B7C1-6A98B1934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2F74-8612-4A4F-B7C1-6A98B193479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2F74-8612-4A4F-B7C1-6A98B193479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voskrshkola-pererva.ru/pic/prazdnik%20hleba/5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23" b="4547"/>
          <a:stretch>
            <a:fillRect/>
          </a:stretch>
        </p:blipFill>
        <p:spPr bwMode="auto">
          <a:xfrm>
            <a:off x="3779912" y="-65142"/>
            <a:ext cx="4968552" cy="69231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340768"/>
            <a:ext cx="2349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Откуда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348880"/>
            <a:ext cx="1672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Хлеб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356992"/>
            <a:ext cx="2972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Пришел?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ew-cccp.ru/trudb/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712" y="0"/>
            <a:ext cx="924771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54868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Есть пословица: « Хлеб всему голова»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Назови профессию.</a:t>
            </a:r>
          </a:p>
          <a:p>
            <a:r>
              <a:rPr lang="ru-RU" sz="3200" dirty="0" smtClean="0">
                <a:latin typeface="Monotype Corsiva" pitchFamily="66" charset="0"/>
              </a:rPr>
              <a:t>Как называется профессия человека, который управляет  комбайном?</a:t>
            </a:r>
          </a:p>
        </p:txBody>
      </p:sp>
      <p:pic>
        <p:nvPicPr>
          <p:cNvPr id="5122" name="Picture 2" descr="http://www.nsh.ru/wp-content/images/journals/507/507_ma_p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340768"/>
            <a:ext cx="4762500" cy="26479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1988840"/>
            <a:ext cx="3888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Как называется профессия  человека, который управляет трактором?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126" name="Picture 6" descr="http://t1.gstatic.com/images?q=tbn:ANd9GcSZ6j0Dw9OJx0tMtVVBfgZNo_TYvltwppc500OB3WSQpRwpLDYr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01007"/>
            <a:ext cx="4536504" cy="30464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Для чего нужен грузовик?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4098" name="Picture 2" descr="http://mkommunar.ru/?act=img&amp;sec=articles&amp;id=12005&amp;field=img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7128792" cy="47457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На этом заводе зерна превращают в муку. Как он называется?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3" name="Picture 4" descr="http://www.realestate.ru/Files/Images/Gallery/%D0%BC%D0%B5%D0%BB%D1%8C%D0%BA%D0%BE%D0%B1%D0%B8%D0%BD%D0%B0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219" y="836712"/>
            <a:ext cx="4716781" cy="32781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162880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Как называется завод,   где мука превращается в хлеб?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" name="Picture 4" descr="http://t0.gstatic.com/images?q=tbn:ANd9GcTWbcPLBXxCuboqvZD7HfP-vBYPX0k-wFGjQAZLLGvLLjd-XBZ3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4788576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03.olx.ru/ui/11/46/77/1303348642_190843977_1--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Где  мы можем купить хлеб?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67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Сделаем вывод: Чтобы получить хлеб, требуется много труда людей разных профессий. Давайте вспомним эти профессии:</a:t>
            </a:r>
          </a:p>
          <a:p>
            <a:r>
              <a:rPr lang="ru-RU" sz="3600" dirty="0" smtClean="0">
                <a:latin typeface="Monotype Corsiva" pitchFamily="66" charset="0"/>
              </a:rPr>
              <a:t>Тракторист, комбайнер, водитель, мельник,  пекарь.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7" name="Рисунок 6" descr="400_F_7044656_2lUqQUENHMZxgMiNSNXd0LNbEvXacpB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556792"/>
            <a:ext cx="1835696" cy="2750107"/>
          </a:xfrm>
          <a:prstGeom prst="rect">
            <a:avLst/>
          </a:prstGeom>
        </p:spPr>
      </p:pic>
      <p:pic>
        <p:nvPicPr>
          <p:cNvPr id="2052" name="Picture 4" descr="http://www.chelnyltd.ru/images/catalog/X-appar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2174844" cy="2718556"/>
          </a:xfrm>
          <a:prstGeom prst="rect">
            <a:avLst/>
          </a:prstGeom>
          <a:noFill/>
        </p:spPr>
      </p:pic>
      <p:pic>
        <p:nvPicPr>
          <p:cNvPr id="2054" name="Picture 6" descr="http://all-gdov.ru/wp-content/uploads/2012/07/060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535742"/>
            <a:ext cx="3096344" cy="2322258"/>
          </a:xfrm>
          <a:prstGeom prst="rect">
            <a:avLst/>
          </a:prstGeom>
          <a:noFill/>
        </p:spPr>
      </p:pic>
      <p:pic>
        <p:nvPicPr>
          <p:cNvPr id="8" name="Picture 2" descr="http://www.nsh.ru/wp-content/images/journals/507/507_ma_p1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284984"/>
            <a:ext cx="3855925" cy="2143895"/>
          </a:xfrm>
          <a:prstGeom prst="rect">
            <a:avLst/>
          </a:prstGeom>
          <a:noFill/>
        </p:spPr>
      </p:pic>
      <p:pic>
        <p:nvPicPr>
          <p:cNvPr id="9" name="Picture 6" descr="http://t1.gstatic.com/images?q=tbn:ANd9GcSZ6j0Dw9OJx0tMtVVBfgZNo_TYvltwppc500OB3WSQpRwpLDYrM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1479" y="4509120"/>
            <a:ext cx="3142521" cy="21103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tkrytka.3dn.ru/_ph/86/2/18073306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1336"/>
            <a:ext cx="5976664" cy="5976664"/>
          </a:xfrm>
          <a:prstGeom prst="rect">
            <a:avLst/>
          </a:prstGeom>
          <a:noFill/>
        </p:spPr>
      </p:pic>
      <p:pic>
        <p:nvPicPr>
          <p:cNvPr id="6" name="Picture 4" descr="http://kotig.ru/images/spasibo_589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780928"/>
            <a:ext cx="2699792" cy="24860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Объедините эти продукты одним общим  признаком. </a:t>
            </a:r>
          </a:p>
          <a:p>
            <a:r>
              <a:rPr lang="ru-RU" sz="2800" dirty="0" smtClean="0">
                <a:latin typeface="Monotype Corsiva" pitchFamily="66" charset="0"/>
              </a:rPr>
              <a:t>Какой это признак? 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4338" name="Picture 2" descr="http://www.kraushka.ru/images/pos_1_thum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381250" cy="3171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 descr="http://karavay.spb.ru/images/959_solo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412776"/>
            <a:ext cx="3384374" cy="3384376"/>
          </a:xfrm>
          <a:prstGeom prst="rect">
            <a:avLst/>
          </a:prstGeom>
          <a:noFill/>
        </p:spPr>
      </p:pic>
      <p:pic>
        <p:nvPicPr>
          <p:cNvPr id="14342" name="Picture 6" descr="http://i-shop.ugdvor.ru/images/ic/Suhariki_S_izyumom_250gr_&amp;_563769_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625" y="836712"/>
            <a:ext cx="2619375" cy="2619375"/>
          </a:xfrm>
          <a:prstGeom prst="rect">
            <a:avLst/>
          </a:prstGeom>
          <a:noFill/>
        </p:spPr>
      </p:pic>
      <p:pic>
        <p:nvPicPr>
          <p:cNvPr id="14344" name="Picture 8" descr="http://russupak.ru/uploads/images/prya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933056"/>
            <a:ext cx="2533650" cy="2238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6" name="Picture 10" descr="http://ua.all.biz/img/ua/catalog/1317283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708920"/>
            <a:ext cx="2419350" cy="1895476"/>
          </a:xfrm>
          <a:prstGeom prst="rect">
            <a:avLst/>
          </a:prstGeom>
          <a:noFill/>
        </p:spPr>
      </p:pic>
      <p:pic>
        <p:nvPicPr>
          <p:cNvPr id="14348" name="Picture 12" descr="http://img15.nnm.ru/3/9/0/a/c/390ac2b10a99c3c6eb84d39a3c2214e5_ful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60" b="47886"/>
          <a:stretch>
            <a:fillRect/>
          </a:stretch>
        </p:blipFill>
        <p:spPr bwMode="auto">
          <a:xfrm>
            <a:off x="5076056" y="4697760"/>
            <a:ext cx="342900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Как называется профессия человека, который выпекает хлеб?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3" name="Рисунок 2" descr="400_F_7044656_2lUqQUENHMZxgMiNSNXd0LNbEvXacpB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124744"/>
            <a:ext cx="3606924" cy="54036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3795" y="2348880"/>
            <a:ext cx="28813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Пекарь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7667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Где выпекают хлеб?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12290" name="Picture 2" descr="http://img.beta.rian.ru/images/26473/32/264733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268760"/>
            <a:ext cx="4341761" cy="2448272"/>
          </a:xfrm>
          <a:prstGeom prst="rect">
            <a:avLst/>
          </a:prstGeom>
          <a:noFill/>
        </p:spPr>
      </p:pic>
      <p:pic>
        <p:nvPicPr>
          <p:cNvPr id="12292" name="Picture 4" descr="http://t0.gstatic.com/images?q=tbn:ANd9GcTWbcPLBXxCuboqvZD7HfP-vBYPX0k-wFGjQAZLLGvLLjd-XBZ3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1"/>
            <a:ext cx="4104456" cy="30625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3861048"/>
            <a:ext cx="37549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Пекарня,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хлебозавод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Откуда к нам на стол «пришел» хлеб</a:t>
            </a:r>
            <a:r>
              <a:rPr lang="ru-RU" sz="4000" dirty="0" smtClean="0"/>
              <a:t>?</a:t>
            </a:r>
          </a:p>
          <a:p>
            <a:r>
              <a:rPr lang="ru-RU" sz="2800" dirty="0" smtClean="0"/>
              <a:t>Муку получают из зерна. Из какого зерна можно получить муку?</a:t>
            </a:r>
          </a:p>
        </p:txBody>
      </p:sp>
      <p:pic>
        <p:nvPicPr>
          <p:cNvPr id="11266" name="Picture 2" descr="http://konspekt.files.wordpress.com/2009/12/d0bed0b7d0b8d0bcd0b0d18f-d180d0bed0b6d1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34925"/>
            <a:ext cx="2880320" cy="322595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5301208"/>
            <a:ext cx="179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рожь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8" name="Picture 4" descr="http://imperiyakrup.ru/wp-content/uploads/2011/02/whea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132856"/>
            <a:ext cx="2962300" cy="2962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8104" y="5301208"/>
            <a:ext cx="2970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пшеница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Что нужно сделать с колосьями, чтобы получить зерна?   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10242" name="Picture 2" descr="http://sdelanounas.ru/images/img/www.rostselmash.com/download_productions_861_RGB_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747792" cy="43108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587727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Собрать колосья и обмолотить их.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alenkaminski.com/wp-content/uploads/2009/05/wind_mill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9137" y="1268760"/>
            <a:ext cx="3544863" cy="531463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5576" y="62068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Что нужно сделать с зернами, чтобы получить муку?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9220" name="Picture 4" descr="http://www.realestate.ru/Files/Images/Gallery/%D0%BC%D0%B5%D0%BB%D1%8C%D0%BA%D0%BE%D0%B1%D0%B8%D0%BD%D0%B0%D1%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2507" y="2060848"/>
            <a:ext cx="5594864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Где выросли эти колосья?  Что нужно сделать, чтобы эти колосья выросли?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8194" name="Picture 2" descr="http://900igr.net/datai/eda/KHleb-1.files/0004-005-Vesnoj-spetsialnym-traktorom-pashut-zemlju-i-sejut-pshenitsu-v-zemlju.jpg"/>
          <p:cNvPicPr>
            <a:picLocks noChangeAspect="1" noChangeArrowheads="1"/>
          </p:cNvPicPr>
          <p:nvPr/>
        </p:nvPicPr>
        <p:blipFill>
          <a:blip r:embed="rId3" cstate="print"/>
          <a:srcRect l="8627" t="19428"/>
          <a:stretch>
            <a:fillRect/>
          </a:stretch>
        </p:blipFill>
        <p:spPr bwMode="auto">
          <a:xfrm>
            <a:off x="0" y="1268760"/>
            <a:ext cx="4963043" cy="3284984"/>
          </a:xfrm>
          <a:prstGeom prst="rect">
            <a:avLst/>
          </a:prstGeom>
          <a:noFill/>
        </p:spPr>
      </p:pic>
      <p:pic>
        <p:nvPicPr>
          <p:cNvPr id="8196" name="Picture 4" descr="http://i071.radikal.ru/0811/dc/eed0fdea5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04864"/>
            <a:ext cx="4059513" cy="40324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56166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Точим нож!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Точим, Точим, </a:t>
            </a:r>
          </a:p>
          <a:p>
            <a:r>
              <a:rPr lang="ru-RU" sz="3600" dirty="0" smtClean="0">
                <a:latin typeface="Monotype Corsiva" pitchFamily="66" charset="0"/>
              </a:rPr>
              <a:t>Точим нож!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Будет очень Он хорош.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Будет резать он Припасы: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Масло, Сало, </a:t>
            </a:r>
          </a:p>
          <a:p>
            <a:r>
              <a:rPr lang="ru-RU" sz="3600" dirty="0" smtClean="0">
                <a:latin typeface="Monotype Corsiva" pitchFamily="66" charset="0"/>
              </a:rPr>
              <a:t>Хлеб, Колбасы,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Помидоры, Огурцы...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Угощайтесь, Молодцы! 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7170" name="Picture 2" descr="http://vvw.ru/uploads/posts/2009-08/1250007299_1225383263_0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47" r="25900"/>
          <a:stretch>
            <a:fillRect/>
          </a:stretch>
        </p:blipFill>
        <p:spPr bwMode="auto">
          <a:xfrm>
            <a:off x="5868144" y="980728"/>
            <a:ext cx="3275856" cy="37147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192</Words>
  <Application>Microsoft Office PowerPoint</Application>
  <PresentationFormat>Экран (4:3)</PresentationFormat>
  <Paragraphs>33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Your User Name</cp:lastModifiedBy>
  <cp:revision>17</cp:revision>
  <dcterms:created xsi:type="dcterms:W3CDTF">2012-09-27T15:46:21Z</dcterms:created>
  <dcterms:modified xsi:type="dcterms:W3CDTF">2012-09-28T06:14:15Z</dcterms:modified>
</cp:coreProperties>
</file>