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Эксперимент  с водой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000" dirty="0" smtClean="0"/>
              <a:t>Старшая  группа  №6</a:t>
            </a:r>
          </a:p>
          <a:p>
            <a:pPr algn="r"/>
            <a:r>
              <a:rPr lang="ru-RU" sz="2000" dirty="0" smtClean="0"/>
              <a:t>Воспитатели:  Алексашина  Е.В.</a:t>
            </a:r>
          </a:p>
          <a:p>
            <a:pPr algn="r"/>
            <a:r>
              <a:rPr lang="ru-RU" sz="2000" dirty="0" smtClean="0"/>
              <a:t>Лукьянова  Л.А.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80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ru-RU" dirty="0" smtClean="0"/>
              <a:t> Формировать  представления  о  свойствах  воды;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Показать  разнообразие  состояний  воды  в  окружающей  среде;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Дать  первые  представления  о  круговороте  воды  в  природе.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56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Вода  может  находиться  в  трёх  состояниях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3822700" cy="21502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2160240" cy="3840429"/>
          </a:xfrm>
        </p:spPr>
      </p:pic>
    </p:spTree>
    <p:extLst>
      <p:ext uri="{BB962C8B-B14F-4D97-AF65-F5344CB8AC3E}">
        <p14:creationId xmlns:p14="http://schemas.microsoft.com/office/powerpoint/2010/main" val="139848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Текучесть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822700" cy="21502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797"/>
            <a:ext cx="3822700" cy="2150268"/>
          </a:xfrm>
        </p:spPr>
      </p:pic>
    </p:spTree>
    <p:extLst>
      <p:ext uri="{BB962C8B-B14F-4D97-AF65-F5344CB8AC3E}">
        <p14:creationId xmlns:p14="http://schemas.microsoft.com/office/powerpoint/2010/main" val="369428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Вода  прозрачна.  Если  её «подкрасить»,  то  это  свойство  меняется.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998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Испарение  может  быть  </a:t>
            </a:r>
            <a:br>
              <a:rPr lang="ru-RU" sz="3200" dirty="0" smtClean="0"/>
            </a:br>
            <a:r>
              <a:rPr lang="ru-RU" sz="3200" dirty="0" smtClean="0"/>
              <a:t>«горячим»  и  «холодным»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«Горячее»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703340"/>
            <a:ext cx="3819525" cy="21484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«Холодное»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56992"/>
            <a:ext cx="2304256" cy="2697163"/>
          </a:xfrm>
        </p:spPr>
      </p:pic>
    </p:spTree>
    <p:extLst>
      <p:ext uri="{BB962C8B-B14F-4D97-AF65-F5344CB8AC3E}">
        <p14:creationId xmlns:p14="http://schemas.microsoft.com/office/powerpoint/2010/main" val="305409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Вывод: </a:t>
            </a:r>
            <a:r>
              <a:rPr lang="ru-RU" dirty="0"/>
              <a:t>Чем больше льдина - тем медленнее она тает, и наоборот.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Взаимосвязь </a:t>
            </a:r>
            <a:r>
              <a:rPr lang="ru-RU" sz="2000" dirty="0"/>
              <a:t>количества и качества от размера.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204864"/>
            <a:ext cx="3905250" cy="3312368"/>
          </a:xfrm>
        </p:spPr>
      </p:pic>
    </p:spTree>
    <p:extLst>
      <p:ext uri="{BB962C8B-B14F-4D97-AF65-F5344CB8AC3E}">
        <p14:creationId xmlns:p14="http://schemas.microsoft.com/office/powerpoint/2010/main" val="251249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93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Candara</vt:lpstr>
      <vt:lpstr>Symbol</vt:lpstr>
      <vt:lpstr>Wingdings</vt:lpstr>
      <vt:lpstr>Волна</vt:lpstr>
      <vt:lpstr>Эксперимент  с водой</vt:lpstr>
      <vt:lpstr>Задачи:</vt:lpstr>
      <vt:lpstr>Вода  может  находиться  в  трёх  состояниях</vt:lpstr>
      <vt:lpstr>Текучесть</vt:lpstr>
      <vt:lpstr>Вода  прозрачна.  Если  её «подкрасить»,  то  это  свойство  меняется.</vt:lpstr>
      <vt:lpstr>Испарение  может  быть   «горячим»  и  «холодным»</vt:lpstr>
      <vt:lpstr>Взаимосвязь количества и качества от размера.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  с водой</dc:title>
  <dc:creator>Катеринка</dc:creator>
  <cp:lastModifiedBy>Sony</cp:lastModifiedBy>
  <cp:revision>5</cp:revision>
  <dcterms:created xsi:type="dcterms:W3CDTF">2015-03-19T04:37:25Z</dcterms:created>
  <dcterms:modified xsi:type="dcterms:W3CDTF">2015-03-19T06:13:51Z</dcterms:modified>
</cp:coreProperties>
</file>