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68" r:id="rId6"/>
    <p:sldId id="271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CC159FC4-F8AA-49F9-A89C-33EF8088D386}">
          <p14:sldIdLst>
            <p14:sldId id="264"/>
            <p14:sldId id="265"/>
            <p14:sldId id="266"/>
            <p14:sldId id="267"/>
            <p14:sldId id="268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A24C7-D370-4C14-B4AC-82CA15CD8867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88E3D-9F41-46BA-A365-0EB0C4411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32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0"/>
            <a:ext cx="9202905" cy="688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93544" y="332656"/>
            <a:ext cx="4615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«Один-много»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669798"/>
            <a:ext cx="6978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Роза-розы,  друг-…,  ковёр-…,  сестра-… и др.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46040" y="2757422"/>
            <a:ext cx="6510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«Скажи, чего много»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92695" y="4305137"/>
            <a:ext cx="6817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Друг-много друзей, игрушка-много … и др.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413363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722" y="-5401"/>
            <a:ext cx="93342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10016" y="260648"/>
            <a:ext cx="6696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«Доскажи  словечко»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48214" y="1340768"/>
            <a:ext cx="548413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Ра…(кета, </a:t>
            </a:r>
            <a:r>
              <a:rPr lang="ru-RU" sz="2800" dirty="0" err="1" smtClean="0"/>
              <a:t>дио</a:t>
            </a:r>
            <a:r>
              <a:rPr lang="ru-RU" sz="2800" dirty="0" smtClean="0"/>
              <a:t>, </a:t>
            </a:r>
            <a:r>
              <a:rPr lang="ru-RU" sz="2800" dirty="0" err="1" smtClean="0"/>
              <a:t>кушка</a:t>
            </a:r>
            <a:r>
              <a:rPr lang="ru-RU" sz="2800" dirty="0" smtClean="0"/>
              <a:t>, </a:t>
            </a:r>
            <a:r>
              <a:rPr lang="ru-RU" sz="2800" dirty="0" err="1" smtClean="0"/>
              <a:t>стение</a:t>
            </a:r>
            <a:r>
              <a:rPr lang="ru-RU" sz="2800" dirty="0" smtClean="0"/>
              <a:t> и </a:t>
            </a:r>
            <a:r>
              <a:rPr lang="ru-RU" sz="2800" dirty="0" err="1" smtClean="0"/>
              <a:t>т.д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Чу…(до,  </a:t>
            </a:r>
            <a:r>
              <a:rPr lang="ru-RU" sz="2800" dirty="0" err="1" smtClean="0"/>
              <a:t>жой</a:t>
            </a:r>
            <a:r>
              <a:rPr lang="ru-RU" sz="2800" dirty="0" smtClean="0"/>
              <a:t>,  </a:t>
            </a:r>
            <a:r>
              <a:rPr lang="ru-RU" sz="2800" dirty="0" err="1" smtClean="0"/>
              <a:t>кча</a:t>
            </a:r>
            <a:r>
              <a:rPr lang="ru-RU" sz="2800" dirty="0" smtClean="0"/>
              <a:t>,  лан  и </a:t>
            </a:r>
            <a:r>
              <a:rPr lang="ru-RU" sz="2800" dirty="0" err="1" smtClean="0"/>
              <a:t>т.д</a:t>
            </a:r>
            <a:r>
              <a:rPr lang="ru-RU" sz="2800" dirty="0" smtClean="0"/>
              <a:t>)</a:t>
            </a:r>
          </a:p>
          <a:p>
            <a:r>
              <a:rPr lang="ru-RU" sz="2800" dirty="0" err="1" smtClean="0"/>
              <a:t>Ру</a:t>
            </a:r>
            <a:r>
              <a:rPr lang="ru-RU" sz="2800" dirty="0" smtClean="0"/>
              <a:t>…(банок,  </a:t>
            </a:r>
            <a:r>
              <a:rPr lang="ru-RU" sz="2800" dirty="0" err="1" smtClean="0"/>
              <a:t>кав</a:t>
            </a:r>
            <a:r>
              <a:rPr lang="ru-RU" sz="2800" dirty="0" smtClean="0"/>
              <a:t>,  </a:t>
            </a:r>
            <a:r>
              <a:rPr lang="ru-RU" sz="2800" dirty="0" err="1" smtClean="0"/>
              <a:t>сый</a:t>
            </a:r>
            <a:r>
              <a:rPr lang="ru-RU" sz="2800" dirty="0" smtClean="0"/>
              <a:t>, </a:t>
            </a:r>
            <a:r>
              <a:rPr lang="ru-RU" sz="2800" dirty="0" err="1" smtClean="0"/>
              <a:t>дник</a:t>
            </a:r>
            <a:r>
              <a:rPr lang="ru-RU" sz="2800" dirty="0" smtClean="0"/>
              <a:t> и </a:t>
            </a:r>
            <a:r>
              <a:rPr lang="ru-RU" sz="2800" dirty="0" err="1" smtClean="0"/>
              <a:t>т.д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29924" y="2967335"/>
            <a:ext cx="3520707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«Магазин»</a:t>
            </a:r>
          </a:p>
          <a:p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33638" y="465313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4036292"/>
            <a:ext cx="6016625" cy="97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6691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70663" y="3244334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33621" y="476672"/>
            <a:ext cx="4076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«Слово-шаг»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70663" y="3244334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705724"/>
            <a:ext cx="42178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«Что вокруг»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560945"/>
            <a:ext cx="6897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На каждый шаг ребенок подбирает слова с заданным звуком.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3675603"/>
            <a:ext cx="58326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Взрослый и ребенок по очереди называют предметы с закрепляемым звуком, которые есть вокруг.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6872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G:\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5" y="203200"/>
            <a:ext cx="7662863" cy="1209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1223525"/>
            <a:ext cx="4572000" cy="44109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Звуки «Р», «Р`»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На дворе трава, на траве дрова, у дров детвора.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Раз дрова, два дрова, три дрова.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У Кондрата куртка коротковата.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Calibri"/>
                <a:cs typeface="Times New Roman"/>
              </a:rPr>
              <a:t>Повтори</a:t>
            </a:r>
            <a:r>
              <a:rPr lang="ru-RU" dirty="0">
                <a:ea typeface="Calibri"/>
                <a:cs typeface="Times New Roman"/>
              </a:rPr>
              <a:t> без запинки: на осинке росинки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Засверкали утром перламутром. 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Тридцать три вагона в ряд тараторят, тарахтят.</a:t>
            </a:r>
            <a:endParaRPr lang="ru-RU" sz="1200" dirty="0">
              <a:ea typeface="Calibri"/>
              <a:cs typeface="Times New Roman"/>
            </a:endParaRPr>
          </a:p>
          <a:p>
            <a:r>
              <a:rPr lang="ru-RU" dirty="0">
                <a:ea typeface="Calibri"/>
                <a:cs typeface="Times New Roman"/>
              </a:rPr>
              <a:t> Шёл Егорка по пригорку и учил скороговорку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2677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9634" y="2967335"/>
            <a:ext cx="1847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2" descr="G:\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6000" y="193243"/>
            <a:ext cx="4572000" cy="64715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Звук «Л»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У ёлки иголки колки.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Дятел дуб долбил да не </a:t>
            </a:r>
            <a:r>
              <a:rPr lang="ru-RU" dirty="0" err="1">
                <a:ea typeface="Calibri"/>
                <a:cs typeface="Times New Roman"/>
              </a:rPr>
              <a:t>додолбил</a:t>
            </a:r>
            <a:r>
              <a:rPr lang="ru-RU" dirty="0">
                <a:ea typeface="Calibri"/>
                <a:cs typeface="Times New Roman"/>
              </a:rPr>
              <a:t>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Мила искала булавку, а булавка упала под лавку.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Кот молоко лакал, а Слава булку в молоко макал.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952625" algn="l"/>
              </a:tabLst>
            </a:pPr>
            <a:r>
              <a:rPr lang="ru-RU" b="1" dirty="0">
                <a:ea typeface="Calibri"/>
                <a:cs typeface="Times New Roman"/>
              </a:rPr>
              <a:t>Звуки «С», «С`»	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Я несу суп-суп. А кому? Псу-псу.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У Сени и Сани в сетях сом с усами.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Носит Сеня сено в сени, спать на сене будет Сеня.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Ест киска суп из миски, сыта киска – пуста миска.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Снег засыпал стайку сосен, это вовсе вам не осень.</a:t>
            </a:r>
            <a:endParaRPr lang="ru-RU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94602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G:\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332656"/>
            <a:ext cx="841375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75854" y="1477819"/>
            <a:ext cx="60821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На ветку села…</a:t>
            </a:r>
            <a:r>
              <a:rPr lang="ru-RU" sz="2800" i="1" dirty="0">
                <a:solidFill>
                  <a:prstClr val="black"/>
                </a:solidFill>
                <a:ea typeface="+mj-ea"/>
                <a:cs typeface="+mj-cs"/>
              </a:rPr>
              <a:t> (ворона)</a:t>
            </a:r>
            <a:br>
              <a:rPr lang="ru-RU" sz="2800" i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Рома рисует…</a:t>
            </a:r>
            <a:r>
              <a:rPr lang="ru-RU" sz="2800" i="1" dirty="0">
                <a:solidFill>
                  <a:prstClr val="black"/>
                </a:solidFill>
                <a:ea typeface="+mj-ea"/>
                <a:cs typeface="+mj-cs"/>
              </a:rPr>
              <a:t> (ракету)</a:t>
            </a:r>
            <a:br>
              <a:rPr lang="ru-RU" sz="2800" i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В зоопарке мы видели…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852936"/>
            <a:ext cx="7473950" cy="149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83568" y="4222776"/>
            <a:ext cx="63367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«Она маленькая, </a:t>
            </a:r>
            <a:r>
              <a:rPr lang="ru-RU" sz="2800" dirty="0" smtClean="0"/>
              <a:t>рыжая</a:t>
            </a:r>
            <a:r>
              <a:rPr lang="ru-RU" sz="2800" dirty="0"/>
              <a:t>, пушистая, умеет прыгать по деревьям…»</a:t>
            </a:r>
            <a:br>
              <a:rPr lang="ru-RU" sz="2800" dirty="0"/>
            </a:br>
            <a:r>
              <a:rPr lang="ru-RU" sz="2800" dirty="0"/>
              <a:t>«Он зеленый, длинный, растет на грядке. Его солят в банках и едят свежим…»</a:t>
            </a:r>
          </a:p>
        </p:txBody>
      </p:sp>
    </p:spTree>
    <p:extLst>
      <p:ext uri="{BB962C8B-B14F-4D97-AF65-F5344CB8AC3E}">
        <p14:creationId xmlns:p14="http://schemas.microsoft.com/office/powerpoint/2010/main" val="9291342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0" y="209984"/>
            <a:ext cx="8229600" cy="1143000"/>
          </a:xfrm>
        </p:spPr>
        <p:txBody>
          <a:bodyPr>
            <a:normAutofit/>
          </a:bodyPr>
          <a:lstStyle/>
          <a:p>
            <a:pPr algn="l"/>
            <a:endParaRPr lang="ru-RU" sz="2800" dirty="0" smtClean="0"/>
          </a:p>
        </p:txBody>
      </p:sp>
      <p:pic>
        <p:nvPicPr>
          <p:cNvPr id="4" name="Picture 2" descr="G:\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51761" y="1600353"/>
            <a:ext cx="71513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внимание,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Успехов Вам!!!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149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241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Home</cp:lastModifiedBy>
  <cp:revision>31</cp:revision>
  <dcterms:created xsi:type="dcterms:W3CDTF">2014-02-01T08:46:36Z</dcterms:created>
  <dcterms:modified xsi:type="dcterms:W3CDTF">2015-07-12T15:42:52Z</dcterms:modified>
</cp:coreProperties>
</file>