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C159FC4-F8AA-49F9-A89C-33EF8088D386}">
          <p14:sldIdLst>
            <p14:sldId id="256"/>
            <p14:sldId id="258"/>
            <p14:sldId id="257"/>
            <p14:sldId id="259"/>
            <p14:sldId id="260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24C7-D370-4C14-B4AC-82CA15CD8867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88E3D-9F41-46BA-A365-0EB0C4411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2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8E3D-9F41-46BA-A365-0EB0C4411C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0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8E3D-9F41-46BA-A365-0EB0C4411C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5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38" y="-171400"/>
            <a:ext cx="927923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772816"/>
            <a:ext cx="80648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ИГРАЕМ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ПОСТАВЛЕННЫЙ  ЗВУК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ЗАКРЕПЛЯЕМ</a:t>
            </a:r>
            <a:endParaRPr lang="ru-RU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760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442" y="-70005"/>
            <a:ext cx="9288962" cy="70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9" y="1058302"/>
            <a:ext cx="2218268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389653" y="1977827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4368062" y="476672"/>
            <a:ext cx="1794676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Л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6516216" y="836246"/>
            <a:ext cx="1652610" cy="1431126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Р</a:t>
            </a:r>
            <a:endParaRPr lang="ru-RU" sz="6000" dirty="0"/>
          </a:p>
        </p:txBody>
      </p:sp>
      <p:sp>
        <p:nvSpPr>
          <p:cNvPr id="23" name="Выноска-облако 22"/>
          <p:cNvSpPr/>
          <p:nvPr/>
        </p:nvSpPr>
        <p:spPr>
          <a:xfrm>
            <a:off x="4788024" y="2439983"/>
            <a:ext cx="1652610" cy="1431126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Ш</a:t>
            </a:r>
            <a:endParaRPr lang="ru-RU" sz="6000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6876256" y="3429000"/>
            <a:ext cx="1652610" cy="1431126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С</a:t>
            </a:r>
            <a:endParaRPr lang="ru-RU" sz="6000" dirty="0"/>
          </a:p>
        </p:txBody>
      </p:sp>
      <p:sp>
        <p:nvSpPr>
          <p:cNvPr id="26" name="Выноска-облако 25"/>
          <p:cNvSpPr/>
          <p:nvPr/>
        </p:nvSpPr>
        <p:spPr>
          <a:xfrm>
            <a:off x="4510128" y="4509120"/>
            <a:ext cx="1652610" cy="1431126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697401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4367" y="-74679"/>
            <a:ext cx="9539970" cy="69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59" y="2128183"/>
            <a:ext cx="3305518" cy="30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73252" y="404664"/>
            <a:ext cx="9137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Нарушенное  звукопроизношение  </a:t>
            </a:r>
            <a:endParaRPr lang="ru-RU" sz="3600" dirty="0" smtClean="0"/>
          </a:p>
          <a:p>
            <a:pPr algn="ctr"/>
            <a:r>
              <a:rPr lang="ru-RU" sz="3600" dirty="0" smtClean="0"/>
              <a:t>затрудняет </a:t>
            </a:r>
            <a:r>
              <a:rPr lang="ru-RU" sz="3600" dirty="0"/>
              <a:t>обучение в школе.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6718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056" cy="690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90872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Формирование  правильного</a:t>
            </a:r>
          </a:p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Звукопроизношения: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48880"/>
            <a:ext cx="6318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Подготовительный этап </a:t>
            </a:r>
            <a:r>
              <a:rPr lang="ru-RU" sz="2800" dirty="0"/>
              <a:t>– пальчиковая, артикуляционная, дыхательная гимнастики, логопедический массаж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u="sng" dirty="0" smtClean="0"/>
              <a:t>Постановка звука.</a:t>
            </a:r>
          </a:p>
          <a:p>
            <a:endParaRPr lang="ru-RU" sz="2800" u="sng" dirty="0"/>
          </a:p>
          <a:p>
            <a:r>
              <a:rPr lang="ru-RU" sz="2800" u="sng" dirty="0" smtClean="0"/>
              <a:t>Автоматизация и  дифференциация  поставленных звуков.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428135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9111"/>
            <a:ext cx="3487272" cy="261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79912" cy="39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61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2800" u="sng" dirty="0"/>
          </a:p>
        </p:txBody>
      </p:sp>
      <p:pic>
        <p:nvPicPr>
          <p:cNvPr id="6146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692696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Помните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" y="1682912"/>
            <a:ext cx="78470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6" y="2451262"/>
            <a:ext cx="77676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3189237"/>
            <a:ext cx="8937625" cy="7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6" y="3894296"/>
            <a:ext cx="7357244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" y="4653629"/>
            <a:ext cx="48291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24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8194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" y="8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8666" y="1334812"/>
            <a:ext cx="462209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«Р»:_</a:t>
            </a:r>
            <a:r>
              <a:rPr lang="ru-RU" sz="2800" dirty="0" err="1" smtClean="0"/>
              <a:t>ак</a:t>
            </a:r>
            <a:r>
              <a:rPr lang="ru-RU" sz="2800" dirty="0" smtClean="0"/>
              <a:t>, _</a:t>
            </a:r>
            <a:r>
              <a:rPr lang="ru-RU" sz="2800" dirty="0" err="1" smtClean="0"/>
              <a:t>ыба</a:t>
            </a:r>
            <a:r>
              <a:rPr lang="ru-RU" sz="2800" dirty="0" smtClean="0"/>
              <a:t>, </a:t>
            </a:r>
            <a:r>
              <a:rPr lang="ru-RU" sz="2800" dirty="0" err="1" smtClean="0"/>
              <a:t>кефи</a:t>
            </a:r>
            <a:r>
              <a:rPr lang="ru-RU" sz="2800" dirty="0" smtClean="0"/>
              <a:t>_, кома_.</a:t>
            </a:r>
          </a:p>
          <a:p>
            <a:r>
              <a:rPr lang="ru-RU" sz="2800" dirty="0" smtClean="0"/>
              <a:t>«Ж»:_</a:t>
            </a:r>
            <a:r>
              <a:rPr lang="ru-RU" sz="2800" dirty="0" err="1" smtClean="0"/>
              <a:t>ук</a:t>
            </a:r>
            <a:r>
              <a:rPr lang="ru-RU" sz="2800" dirty="0" smtClean="0"/>
              <a:t>, _</a:t>
            </a:r>
            <a:r>
              <a:rPr lang="ru-RU" sz="2800" dirty="0" err="1" smtClean="0"/>
              <a:t>ареный</a:t>
            </a:r>
            <a:r>
              <a:rPr lang="ru-RU" sz="2800" dirty="0" smtClean="0"/>
              <a:t>, _ара.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Ч»:_ай</a:t>
            </a:r>
            <a:r>
              <a:rPr lang="ru-RU" sz="2800" dirty="0" smtClean="0"/>
              <a:t>, </a:t>
            </a:r>
            <a:r>
              <a:rPr lang="ru-RU" sz="2800" dirty="0" err="1" smtClean="0"/>
              <a:t>клю</a:t>
            </a:r>
            <a:r>
              <a:rPr lang="ru-RU" sz="2800" dirty="0" smtClean="0"/>
              <a:t>_, </a:t>
            </a:r>
            <a:r>
              <a:rPr lang="ru-RU" sz="2800" dirty="0" err="1" smtClean="0"/>
              <a:t>пе_ь</a:t>
            </a:r>
            <a:r>
              <a:rPr lang="ru-RU" sz="2800" dirty="0" smtClean="0"/>
              <a:t>, кала_.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8251" y="476672"/>
            <a:ext cx="4907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«Звук потерялся»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5496" y="2967335"/>
            <a:ext cx="5833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«Назови  ласково»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6803" y="3970511"/>
            <a:ext cx="705039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Для звука «Л»: лодка-лодочка, полка-... и др.</a:t>
            </a:r>
          </a:p>
          <a:p>
            <a:r>
              <a:rPr lang="ru-RU" sz="2800" dirty="0" smtClean="0"/>
              <a:t>Для звука «Ш»: шар…,  мешок-…  и др. </a:t>
            </a:r>
          </a:p>
          <a:p>
            <a:r>
              <a:rPr lang="ru-RU" sz="2800" dirty="0" smtClean="0"/>
              <a:t>Для  звука «Р»:  рука-…,  игрушка -… и др.</a:t>
            </a:r>
          </a:p>
          <a:p>
            <a:r>
              <a:rPr lang="ru-RU" sz="2800" dirty="0" smtClean="0"/>
              <a:t>Для звука «Щ»:  щенок-…,  угощенье-…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2141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137</Words>
  <Application>Microsoft Office PowerPoint</Application>
  <PresentationFormat>Экран (4:3)</PresentationFormat>
  <Paragraphs>32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Home</cp:lastModifiedBy>
  <cp:revision>31</cp:revision>
  <dcterms:created xsi:type="dcterms:W3CDTF">2014-02-01T08:46:36Z</dcterms:created>
  <dcterms:modified xsi:type="dcterms:W3CDTF">2015-07-12T15:39:56Z</dcterms:modified>
</cp:coreProperties>
</file>