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7"/>
  </p:notesMasterIdLst>
  <p:sldIdLst>
    <p:sldId id="290" r:id="rId2"/>
    <p:sldId id="257" r:id="rId3"/>
    <p:sldId id="291" r:id="rId4"/>
    <p:sldId id="258" r:id="rId5"/>
    <p:sldId id="265" r:id="rId6"/>
    <p:sldId id="272" r:id="rId7"/>
    <p:sldId id="273" r:id="rId8"/>
    <p:sldId id="279" r:id="rId9"/>
    <p:sldId id="274" r:id="rId10"/>
    <p:sldId id="280" r:id="rId11"/>
    <p:sldId id="278" r:id="rId12"/>
    <p:sldId id="289" r:id="rId13"/>
    <p:sldId id="288" r:id="rId14"/>
    <p:sldId id="263" r:id="rId15"/>
    <p:sldId id="28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82F"/>
    <a:srgbClr val="003399"/>
    <a:srgbClr val="000099"/>
    <a:srgbClr val="FF3399"/>
    <a:srgbClr val="BBA0F2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6" autoAdjust="0"/>
    <p:restoredTop sz="94723" autoAdjust="0"/>
  </p:normalViewPr>
  <p:slideViewPr>
    <p:cSldViewPr>
      <p:cViewPr>
        <p:scale>
          <a:sx n="66" d="100"/>
          <a:sy n="66" d="100"/>
        </p:scale>
        <p:origin x="-1056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19D6A-9716-4584-AFD8-490CD49FAB84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26A0E-5C17-4E1D-8C4F-94E075DCCF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5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6A0E-5C17-4E1D-8C4F-94E075DCCF6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2288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8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8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8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8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8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8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9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9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9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9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9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9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9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9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9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9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0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0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90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290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0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0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208D19-6F03-4F4D-AF19-B7894E24B4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1" grpId="0"/>
      <p:bldP spid="12290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29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5497C-10D7-4080-972E-A83B74519B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6B25C-55F1-44BC-A0A3-9ADF268E8B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3A46194-88CB-448C-A2EA-B7C209D58F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D44D1-9AF6-41D3-94D6-ECF26F27A9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BACCB-D56A-44EA-913C-5AA648BC92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EC785-7DC3-4724-A69F-A236FE9307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956BA-A7F6-43FC-B661-4B27E70BE4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BA221-6F36-4F7F-8BBB-EBE627D32A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0BE6F-9939-4F94-98B4-8C244B1F0F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A438E-98F2-462D-A8E4-24E44FEE91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F2346-B9E6-453D-B10F-751AED0603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2185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187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7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7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188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188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C1EF6CB-95FC-4256-ACAB-3DA15CFDB58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1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1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1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1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7" grpId="0"/>
      <p:bldP spid="12187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18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18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18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18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18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Презентация :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ru-RU" sz="3600" dirty="0" smtClean="0"/>
              <a:t>«Сенсорные тренажеры </a:t>
            </a:r>
            <a:br>
              <a:rPr lang="ru-RU" sz="3600" dirty="0" smtClean="0"/>
            </a:br>
            <a:r>
              <a:rPr lang="ru-RU" sz="3600" dirty="0" smtClean="0"/>
              <a:t>из бросового материала»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 smtClean="0"/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968625" y="4268788"/>
            <a:ext cx="6027738" cy="1728787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71600" y="5013176"/>
            <a:ext cx="7496201" cy="15696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3333CC"/>
                </a:solidFill>
              </a:rPr>
              <a:t>Воспитатель  МБДОУ ДСКВ «Золотой петушок №48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3333CC"/>
                </a:solidFill>
              </a:rPr>
              <a:t>г. Нижневартовск</a:t>
            </a:r>
            <a:endParaRPr lang="ru-RU" sz="2400" b="1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i="1" dirty="0" err="1" smtClean="0">
                <a:solidFill>
                  <a:srgbClr val="3333CC"/>
                </a:solidFill>
              </a:rPr>
              <a:t>Тухбатуллина</a:t>
            </a:r>
            <a:r>
              <a:rPr lang="ru-RU" sz="2400" b="1" i="1" dirty="0" smtClean="0">
                <a:solidFill>
                  <a:srgbClr val="3333CC"/>
                </a:solidFill>
              </a:rPr>
              <a:t>  </a:t>
            </a:r>
            <a:r>
              <a:rPr lang="ru-RU" sz="2400" b="1" i="1" dirty="0" err="1" smtClean="0">
                <a:solidFill>
                  <a:srgbClr val="3333CC"/>
                </a:solidFill>
              </a:rPr>
              <a:t>Гульназ</a:t>
            </a:r>
            <a:r>
              <a:rPr lang="ru-RU" sz="2400" b="1" i="1" dirty="0" smtClean="0">
                <a:solidFill>
                  <a:srgbClr val="3333CC"/>
                </a:solidFill>
              </a:rPr>
              <a:t> </a:t>
            </a:r>
            <a:r>
              <a:rPr lang="ru-RU" sz="2400" b="1" i="1" dirty="0" err="1">
                <a:solidFill>
                  <a:srgbClr val="3333CC"/>
                </a:solidFill>
              </a:rPr>
              <a:t>С</a:t>
            </a:r>
            <a:r>
              <a:rPr lang="ru-RU" sz="2400" b="1" i="1" dirty="0" err="1" smtClean="0">
                <a:solidFill>
                  <a:srgbClr val="3333CC"/>
                </a:solidFill>
              </a:rPr>
              <a:t>агмановна</a:t>
            </a:r>
            <a:endParaRPr lang="ru-RU" sz="2400" b="1" i="1" dirty="0">
              <a:solidFill>
                <a:srgbClr val="3333CC"/>
              </a:solidFill>
            </a:endParaRPr>
          </a:p>
        </p:txBody>
      </p:sp>
      <p:pic>
        <p:nvPicPr>
          <p:cNvPr id="4103" name="Picture 7" descr="rainbow_flowers_hw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3789041"/>
            <a:ext cx="2800350" cy="115212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ульназ\Desktop\тренажеры д.с\SDC11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33350"/>
            <a:ext cx="8782050" cy="6591300"/>
          </a:xfrm>
          <a:prstGeom prst="rect">
            <a:avLst/>
          </a:prstGeom>
          <a:noFill/>
        </p:spPr>
      </p:pic>
      <p:pic>
        <p:nvPicPr>
          <p:cNvPr id="149512" name="Picture 8" descr="bk00014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4389" name="Picture 5" descr="dd00163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-603250"/>
            <a:ext cx="9864726" cy="7920038"/>
          </a:xfrm>
          <a:prstGeom prst="rect">
            <a:avLst/>
          </a:prstGeom>
          <a:noFill/>
        </p:spPr>
      </p:pic>
      <p:pic>
        <p:nvPicPr>
          <p:cNvPr id="1027" name="Picture 3" descr="C:\Users\Гульназ\Desktop\тренажеры д.с\SDC11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7344816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dd00163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213" y="-528638"/>
            <a:ext cx="10620376" cy="7845426"/>
          </a:xfrm>
          <a:prstGeom prst="rect">
            <a:avLst/>
          </a:prstGeom>
          <a:noFill/>
        </p:spPr>
      </p:pic>
      <p:pic>
        <p:nvPicPr>
          <p:cNvPr id="7170" name="Picture 2" descr="C:\Users\Гульназ\Desktop\тренажеры д.с\SDC11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7488832" cy="449976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 descr="dd00158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-171450"/>
            <a:ext cx="9504363" cy="7324725"/>
          </a:xfrm>
          <a:prstGeom prst="rect">
            <a:avLst/>
          </a:prstGeom>
          <a:noFill/>
        </p:spPr>
      </p:pic>
      <p:pic>
        <p:nvPicPr>
          <p:cNvPr id="158726" name="Picture 6" descr="C:\Documents and Settings\Пользователь\Рабочий стол\Гульназ\SDC110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571480"/>
            <a:ext cx="721523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9" name="Picture 15" descr="sol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9041" name="Picture 17" descr="j02321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3933825"/>
            <a:ext cx="2038350" cy="2544763"/>
          </a:xfrm>
          <a:prstGeom prst="rect">
            <a:avLst/>
          </a:prstGeom>
          <a:noFill/>
        </p:spPr>
      </p:pic>
      <p:sp>
        <p:nvSpPr>
          <p:cNvPr id="1290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67744" y="2852936"/>
            <a:ext cx="1872208" cy="1872629"/>
          </a:xfrm>
          <a:noFill/>
          <a:ln/>
        </p:spPr>
        <p:txBody>
          <a:bodyPr/>
          <a:lstStyle/>
          <a:p>
            <a:pPr>
              <a:buNone/>
            </a:pPr>
            <a:endParaRPr lang="ru-RU" sz="2800" dirty="0" smtClean="0"/>
          </a:p>
        </p:txBody>
      </p:sp>
      <p:pic>
        <p:nvPicPr>
          <p:cNvPr id="8194" name="Picture 2" descr="C:\Users\Гульназ\Desktop\тренажеры д.с\SDC11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12776"/>
            <a:ext cx="4392488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1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324975" cy="6915150"/>
          </a:xfrm>
          <a:prstGeom prst="rect">
            <a:avLst/>
          </a:prstGeom>
          <a:noFill/>
        </p:spPr>
      </p:pic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130925" cy="4087812"/>
          </a:xfrm>
        </p:spPr>
        <p:txBody>
          <a:bodyPr/>
          <a:lstStyle/>
          <a:p>
            <a:r>
              <a:rPr lang="ru-RU" sz="6600"/>
              <a:t>Спасибо за внимание!!!</a:t>
            </a:r>
          </a:p>
        </p:txBody>
      </p:sp>
    </p:spTree>
  </p:cSld>
  <p:clrMapOvr>
    <a:masterClrMapping/>
  </p:clrMapOvr>
  <p:transition spd="med" advClick="0" advTm="3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d00153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848600" cy="5888038"/>
          </a:xfrm>
        </p:spPr>
        <p:txBody>
          <a:bodyPr/>
          <a:lstStyle/>
          <a:p>
            <a:r>
              <a:rPr lang="ru-RU" dirty="0"/>
              <a:t>Сенсорное развитие ребенка- это развитие его восприятия и  формирование представлений о внешних свойствах  предметов: их форме,  цвете, величине, положения в пространстве, а также, запахе, вкусе и </a:t>
            </a:r>
            <a:r>
              <a:rPr lang="ru-RU" dirty="0" err="1"/>
              <a:t>т.д</a:t>
            </a:r>
            <a:endParaRPr lang="ru-RU" dirty="0"/>
          </a:p>
        </p:txBody>
      </p:sp>
      <p:pic>
        <p:nvPicPr>
          <p:cNvPr id="3078" name="Picture 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509120"/>
            <a:ext cx="183515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908720"/>
            <a:ext cx="7690048" cy="122413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Цель использования сенсорных тренажеров: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15" descr="703a1a7b021366888b6ef124365460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214950"/>
            <a:ext cx="1541463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2204864"/>
            <a:ext cx="878497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b="1" dirty="0" smtClean="0">
                <a:ln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мелкой моторики рук.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cap="none" spc="0" dirty="0" smtClean="0">
                <a:ln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восприятия цвета и формы.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 smtClean="0">
                <a:ln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представления о предметах.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cap="none" spc="0" dirty="0" smtClean="0">
                <a:ln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представлений о качествах  и свойствах предметов.</a:t>
            </a:r>
            <a:endParaRPr lang="ru-RU" sz="2800" b="1" cap="none" spc="0" dirty="0">
              <a:ln>
                <a:prstDash val="solid"/>
              </a:ln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502285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3910" name="Picture 6" descr="dd00375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260350"/>
            <a:ext cx="4505325" cy="457200"/>
          </a:xfrm>
          <a:prstGeom prst="rect">
            <a:avLst/>
          </a:prstGeom>
          <a:noFill/>
        </p:spPr>
      </p:pic>
      <p:pic>
        <p:nvPicPr>
          <p:cNvPr id="123911" name="Picture 7" descr="dd00375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5876925"/>
            <a:ext cx="4505325" cy="457200"/>
          </a:xfrm>
          <a:prstGeom prst="rect">
            <a:avLst/>
          </a:prstGeom>
          <a:noFill/>
        </p:spPr>
      </p:pic>
      <p:pic>
        <p:nvPicPr>
          <p:cNvPr id="8" name="Рисунок 292" descr="logogorod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4572008"/>
            <a:ext cx="2383035" cy="175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92" descr="logogorod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2383035" cy="175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755576" y="908720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980728"/>
            <a:ext cx="47320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 организовать занятия с ребенком?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71" y="2420889"/>
            <a:ext cx="8054377" cy="3108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b="1" i="1" dirty="0" smtClean="0">
                <a:ln>
                  <a:prstDash val="solid"/>
                </a:ln>
                <a:solidFill>
                  <a:srgbClr val="00682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Постарайтесь превратить занятия в игру.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i="1" cap="none" spc="0" dirty="0" smtClean="0">
                <a:ln>
                  <a:prstDash val="solid"/>
                </a:ln>
                <a:solidFill>
                  <a:srgbClr val="00682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Будьте терпеливы и доброжелательны.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i="1" dirty="0" smtClean="0">
                <a:ln>
                  <a:prstDash val="solid"/>
                </a:ln>
                <a:solidFill>
                  <a:srgbClr val="00682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Занятие не должно превышать 10- 15 мин.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i="1" cap="none" spc="0" dirty="0" smtClean="0">
                <a:ln>
                  <a:prstDash val="solid"/>
                </a:ln>
                <a:solidFill>
                  <a:srgbClr val="00682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Обращайте внимание ребенка на цвет, форму,</a:t>
            </a:r>
          </a:p>
          <a:p>
            <a:pPr algn="just"/>
            <a:r>
              <a:rPr lang="ru-RU" sz="2800" b="1" i="1" dirty="0" smtClean="0">
                <a:ln>
                  <a:prstDash val="solid"/>
                </a:ln>
                <a:solidFill>
                  <a:srgbClr val="00682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размер предметов.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i="1" cap="none" spc="0" dirty="0" smtClean="0">
                <a:ln>
                  <a:prstDash val="solid"/>
                </a:ln>
                <a:solidFill>
                  <a:srgbClr val="00682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Обязательно хвалите ребенка за</a:t>
            </a:r>
          </a:p>
          <a:p>
            <a:pPr algn="just"/>
            <a:r>
              <a:rPr lang="ru-RU" sz="2800" b="1" i="1" dirty="0" smtClean="0">
                <a:ln>
                  <a:prstDash val="solid"/>
                </a:ln>
                <a:solidFill>
                  <a:srgbClr val="00682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успехи!</a:t>
            </a:r>
            <a:r>
              <a:rPr lang="ru-RU" sz="2800" b="1" i="1" cap="none" spc="0" dirty="0" smtClean="0">
                <a:ln>
                  <a:prstDash val="solid"/>
                </a:ln>
                <a:solidFill>
                  <a:srgbClr val="00682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sz="2800" b="1" i="1" cap="none" spc="0" dirty="0">
              <a:ln>
                <a:prstDash val="solid"/>
              </a:ln>
              <a:solidFill>
                <a:srgbClr val="00682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80" name="Picture 8" descr="j011655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-171450"/>
            <a:ext cx="9504363" cy="7029450"/>
          </a:xfrm>
          <a:prstGeom prst="rect">
            <a:avLst/>
          </a:prstGeom>
          <a:noFill/>
        </p:spPr>
      </p:pic>
      <p:pic>
        <p:nvPicPr>
          <p:cNvPr id="131081" name="Picture 9" descr="j023213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627312" cy="2663825"/>
          </a:xfrm>
          <a:prstGeom prst="rect">
            <a:avLst/>
          </a:prstGeom>
          <a:noFill/>
        </p:spPr>
      </p:pic>
      <p:sp>
        <p:nvSpPr>
          <p:cNvPr id="13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04837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                                                            </a:t>
            </a:r>
            <a:endParaRPr lang="ru-RU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600" b="1" i="1" dirty="0">
              <a:solidFill>
                <a:srgbClr val="0000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55576" y="1484784"/>
            <a:ext cx="5760640" cy="18722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1" y="1628800"/>
            <a:ext cx="49685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изготовить сенсорные тренажеры?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4410" y="3501008"/>
            <a:ext cx="7475188" cy="2308324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Материалы: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Картон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Самоклеящаяся пленка различных цветов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Горловины с резьбой от пластиковых бутылок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Клей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Разноцветные к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рышки от пластмассовых бутылок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8249" name="Picture 9" descr="dd01637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1950" y="0"/>
            <a:ext cx="9505950" cy="6942138"/>
          </a:xfrm>
          <a:prstGeom prst="rect">
            <a:avLst/>
          </a:prstGeom>
          <a:noFill/>
        </p:spPr>
      </p:pic>
      <p:pic>
        <p:nvPicPr>
          <p:cNvPr id="3074" name="Picture 2" descr="C:\Users\Гульназ\Desktop\тренажеры д.с\SDC11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7056784" cy="55446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ульназ\Desktop\тренажеры д.с\SDC1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33350"/>
            <a:ext cx="8782050" cy="6591300"/>
          </a:xfrm>
          <a:prstGeom prst="rect">
            <a:avLst/>
          </a:prstGeom>
          <a:noFill/>
        </p:spPr>
      </p:pic>
      <p:pic>
        <p:nvPicPr>
          <p:cNvPr id="139269" name="Picture 5" descr="j01238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6438" name="Picture 6" descr="j010445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Гульназ\Desktop\тренажеры д.с\SDC11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7632848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0294" name="Picture 6" descr="so01880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</p:spPr>
      </p:pic>
      <p:pic>
        <p:nvPicPr>
          <p:cNvPr id="6147" name="Picture 3" descr="C:\Users\Гульназ\Desktop\тренажеры д.с\SDC11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9">
      <a:dk1>
        <a:srgbClr val="003366"/>
      </a:dk1>
      <a:lt1>
        <a:srgbClr val="FFFFFF"/>
      </a:lt1>
      <a:dk2>
        <a:srgbClr val="003366"/>
      </a:dk2>
      <a:lt2>
        <a:srgbClr val="CBD5DF"/>
      </a:lt2>
      <a:accent1>
        <a:srgbClr val="A9BEE9"/>
      </a:accent1>
      <a:accent2>
        <a:srgbClr val="D6E4F2"/>
      </a:accent2>
      <a:accent3>
        <a:srgbClr val="FFFFFF"/>
      </a:accent3>
      <a:accent4>
        <a:srgbClr val="002A56"/>
      </a:accent4>
      <a:accent5>
        <a:srgbClr val="D1DBF2"/>
      </a:accent5>
      <a:accent6>
        <a:srgbClr val="C2CFDB"/>
      </a:accent6>
      <a:hlink>
        <a:srgbClr val="0000CC"/>
      </a:hlink>
      <a:folHlink>
        <a:srgbClr val="8668E8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939</TotalTime>
  <Words>152</Words>
  <Application>Microsoft Office PowerPoint</Application>
  <PresentationFormat>Экран (4:3)</PresentationFormat>
  <Paragraphs>29</Paragraphs>
  <Slides>15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Клен</vt:lpstr>
      <vt:lpstr> Презентация :   «Сенсорные тренажеры  из бросового материала» </vt:lpstr>
      <vt:lpstr>Сенсорное развитие ребенка- это развитие его восприятия и  формирование представлений о внешних свойствах  предметов: их форме,  цвете, величине, положения в пространстве, а также, запахе, вкусе и т.д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Квалификационная работа на 2 категорию</dc:title>
  <dc:creator>Admin</dc:creator>
  <cp:lastModifiedBy>777</cp:lastModifiedBy>
  <cp:revision>51</cp:revision>
  <dcterms:created xsi:type="dcterms:W3CDTF">2010-02-09T05:13:23Z</dcterms:created>
  <dcterms:modified xsi:type="dcterms:W3CDTF">2015-07-13T06:17:07Z</dcterms:modified>
</cp:coreProperties>
</file>