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5" r:id="rId15"/>
    <p:sldId id="271" r:id="rId16"/>
    <p:sldId id="274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40" autoAdjust="0"/>
  </p:normalViewPr>
  <p:slideViewPr>
    <p:cSldViewPr>
      <p:cViewPr varScale="1">
        <p:scale>
          <a:sx n="70" d="100"/>
          <a:sy n="70" d="100"/>
        </p:scale>
        <p:origin x="-13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26D3D-7E63-48AD-BD56-10544F1B98F1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9CB45-83EF-4678-8AFC-ED031E97BC8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13.12.2013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40;&#1085;&#1090;&#1086;&#1085;&#1080;&#1085;&#1072;\Desktop\&#1084;&#1072;&#1084;&#1072;&#1084;&#1086;&#1095;&#1082;&#1072;\&#1087;&#1088;&#1077;&#1079;&#1077;&#1085;&#1090;&#1072;&#1094;&#1080;&#1103;\Neizvestnyy-ispolnitel_-Muzyka-k-skazke(muzbaron.com).mp3" TargetMode="External"/><Relationship Id="rId5" Type="http://schemas.openxmlformats.org/officeDocument/2006/relationships/image" Target="../media/image2.gif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slide" Target="slide14.xml"/><Relationship Id="rId4" Type="http://schemas.openxmlformats.org/officeDocument/2006/relationships/slide" Target="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&#1040;&#1085;&#1090;&#1086;&#1085;&#1080;&#1085;&#1072;\Desktop\&#1084;&#1072;&#1084;&#1072;&#1084;&#1086;&#1095;&#1082;&#1072;\&#1087;&#1088;&#1077;&#1079;&#1077;&#1085;&#1090;&#1072;&#1094;&#1080;&#1103;\010Ckazki_gulaut_po_cvetu.wma" TargetMode="External"/><Relationship Id="rId6" Type="http://schemas.openxmlformats.org/officeDocument/2006/relationships/slide" Target="slide15.xml"/><Relationship Id="rId5" Type="http://schemas.openxmlformats.org/officeDocument/2006/relationships/slide" Target="slide13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slide" Target="slide16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" Target="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8.jpeg"/><Relationship Id="rId7" Type="http://schemas.openxmlformats.org/officeDocument/2006/relationships/slide" Target="slide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slide" Target="slide10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slide" Target="slide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7772400" cy="1470025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Arial Black" pitchFamily="34" charset="0"/>
              </a:rPr>
              <a:t>Сказки</a:t>
            </a:r>
            <a:endParaRPr lang="ru-RU" sz="9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3568" y="4700736"/>
            <a:ext cx="6400800" cy="17526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Леонова А.Г.</a:t>
            </a:r>
            <a:endParaRPr lang="ru-RU" dirty="0"/>
          </a:p>
        </p:txBody>
      </p:sp>
      <p:pic>
        <p:nvPicPr>
          <p:cNvPr id="6" name="Neizvestnyy-ispolnitel_-Muzyka-k-skazke(muzbar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7" name="Стрелка вправо 6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434" name="Picture 2" descr="http://bestgif.narod.ru/jivotnie/animashki-5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3745" y="2471514"/>
            <a:ext cx="2238375" cy="33337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3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Юрий Алексеевич Васнецов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indent="12700" algn="just">
              <a:buNone/>
            </a:pPr>
            <a:r>
              <a:rPr lang="ru-RU" dirty="0" smtClean="0"/>
              <a:t>Юрий Алексеевич Васнецов (1900-1973) - иллюстрировал и оформлял русские народные сказки, песенки, </a:t>
            </a:r>
            <a:r>
              <a:rPr lang="ru-RU" dirty="0" err="1" smtClean="0"/>
              <a:t>потешки</a:t>
            </a:r>
            <a:r>
              <a:rPr lang="ru-RU" dirty="0" smtClean="0"/>
              <a:t>, а также книги известных детских авторов: В. Бианки, К. Чуковского, С. Маршака и др. Его по праву называют художником русской сказки. 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6" name="Содержимое 5" descr="Файл:Ю.А.Васнецов (1900-1973)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5916" y="1600200"/>
            <a:ext cx="356316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Иллюстрации Ю.А.Васнецова к сказкам</a:t>
            </a:r>
            <a:endParaRPr lang="ru-RU" sz="35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6" name="Содержимое 5" descr="http://artsait.ru/art/v/vasnecovU/img/7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6168" y="2074128"/>
            <a:ext cx="3048000" cy="394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://artsait.ru/art/v/vasnecovU/img/1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64568"/>
            <a:ext cx="2438400" cy="316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artsait.ru/art/v/vasnecovU/img/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2072" y="1535792"/>
            <a:ext cx="2438400" cy="326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rId6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Йон</a:t>
            </a:r>
            <a:r>
              <a:rPr lang="ru-RU" b="1" dirty="0" smtClean="0"/>
              <a:t> Бауэр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556792"/>
            <a:ext cx="4038600" cy="4525963"/>
          </a:xfrm>
        </p:spPr>
        <p:txBody>
          <a:bodyPr>
            <a:normAutofit fontScale="85000" lnSpcReduction="10000"/>
          </a:bodyPr>
          <a:lstStyle/>
          <a:p>
            <a:pPr indent="12700" algn="just">
              <a:buNone/>
            </a:pPr>
            <a:r>
              <a:rPr lang="ru-RU" dirty="0" err="1" smtClean="0"/>
              <a:t>Йон</a:t>
            </a:r>
            <a:r>
              <a:rPr lang="ru-RU" dirty="0" smtClean="0"/>
              <a:t> Бауэр (1882-1917) приобрел широкую известность благодаря своим иллюстрациям к книге "среди домовых и троллей". Это он создал традицию в изображении сказочного леса и населяющих его волшебных персонажей. Бауэр специализировался на иллюстрациях к скандинавским легендам.</a:t>
            </a:r>
          </a:p>
          <a:p>
            <a:pPr indent="12700">
              <a:buNone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Содержимое 5" descr="Файл:John Bauer self-portrait 1908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7640" y="1600200"/>
            <a:ext cx="40197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Иллюстрации </a:t>
            </a:r>
            <a:r>
              <a:rPr lang="ru-RU" sz="3500" b="1" dirty="0" err="1" smtClean="0"/>
              <a:t>Йона</a:t>
            </a:r>
            <a:r>
              <a:rPr lang="ru-RU" sz="3500" b="1" dirty="0" smtClean="0"/>
              <a:t> Бауэра к сказкам</a:t>
            </a:r>
            <a:endParaRPr lang="ru-RU" sz="3500" dirty="0"/>
          </a:p>
        </p:txBody>
      </p:sp>
      <p:pic>
        <p:nvPicPr>
          <p:cNvPr id="5" name="Содержимое 4" descr="http://upload.wikimedia.org/wikipedia/commons/thumb/6/63/Julbocken_1912.jpg/200px-Julbocken_191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3328416" cy="406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7" name="Содержимое 6" descr="http://upload.wikimedia.org/wikipedia/commons/thumb/f/fd/%C3%84nnu_sitter_Tuvstarr_kvar_och_ser_ner_i_vattnet.jpg/200px-%C3%84nnu_sitter_Tuvstarr_kvar_och_ser_ner_i_vattnet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4023360" cy="406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229600" cy="1143000"/>
          </a:xfrm>
        </p:spPr>
        <p:txBody>
          <a:bodyPr/>
          <a:lstStyle/>
          <a:p>
            <a:r>
              <a:rPr lang="ru-RU" dirty="0" smtClean="0"/>
              <a:t>Этот чудесный мир сказок…</a:t>
            </a:r>
            <a:endParaRPr lang="ru-RU" dirty="0"/>
          </a:p>
        </p:txBody>
      </p:sp>
      <p:pic>
        <p:nvPicPr>
          <p:cNvPr id="5" name="Содержимое 4" descr="Ребенок читает книгу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335360"/>
            <a:ext cx="403383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7" name="010Ckazki_gulaut_po_cvetu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6"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Театрализация сказок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6" name="Содержимое 5" descr="C:\Users\Антонина\Desktop\мамамочка\зверята\P326000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49766"/>
            <a:ext cx="4038600" cy="30268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Содержимое 6" descr="C:\Users\Антонина\Desktop\мамамочка\зверята\P3260008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9766"/>
            <a:ext cx="4038600" cy="30268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Содержимое 4" descr="http://dreamworlds.ru/uploads/posts/2008-08/1220086852_bbfe4320.jpg"/>
          <p:cNvPicPr>
            <a:picLocks noGrp="1"/>
          </p:cNvPicPr>
          <p:nvPr>
            <p:ph sz="half" idx="2"/>
          </p:nvPr>
        </p:nvPicPr>
        <p:blipFill>
          <a:blip r:embed="rId2" cstate="print">
            <a:lum bright="30000" contrast="60000"/>
          </a:blip>
          <a:srcRect/>
          <a:stretch>
            <a:fillRect/>
          </a:stretch>
        </p:blipFill>
        <p:spPr bwMode="auto">
          <a:xfrm>
            <a:off x="1259632" y="1412776"/>
            <a:ext cx="6823710" cy="477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использованных источников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85110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1.</a:t>
            </a:r>
            <a:r>
              <a:rPr lang="en-US" sz="1400" dirty="0" smtClean="0"/>
              <a:t>artsait.ru/art/v/</a:t>
            </a:r>
            <a:r>
              <a:rPr lang="en-US" sz="1400" dirty="0" err="1" smtClean="0"/>
              <a:t>vasnecovU</a:t>
            </a:r>
            <a:r>
              <a:rPr lang="en-US" sz="1400" dirty="0" smtClean="0"/>
              <a:t>/art1.php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2.</a:t>
            </a:r>
            <a:r>
              <a:rPr lang="en-US" sz="1400" dirty="0" smtClean="0"/>
              <a:t>tananta.livegoumal.com/119766.html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3.</a:t>
            </a:r>
            <a:r>
              <a:rPr lang="en-US" sz="1400" dirty="0" smtClean="0"/>
              <a:t>happybookyear.ru/</a:t>
            </a:r>
            <a:r>
              <a:rPr lang="en-US" sz="1400" dirty="0" err="1" smtClean="0"/>
              <a:t>illyustratsii-vikt</a:t>
            </a:r>
            <a:endParaRPr lang="en-US" sz="1400" dirty="0" smtClean="0"/>
          </a:p>
          <a:p>
            <a:pPr>
              <a:buNone/>
            </a:pPr>
            <a:r>
              <a:rPr lang="en-US" sz="1400" dirty="0" smtClean="0"/>
              <a:t>4.bookvoed.ru/</a:t>
            </a:r>
            <a:r>
              <a:rPr lang="en-US" sz="1400" dirty="0" err="1" smtClean="0"/>
              <a:t>bookid</a:t>
            </a:r>
            <a:r>
              <a:rPr lang="en-US" sz="1400" dirty="0" smtClean="0"/>
              <a:t>=u17430</a:t>
            </a:r>
          </a:p>
          <a:p>
            <a:pPr>
              <a:buNone/>
            </a:pPr>
            <a:r>
              <a:rPr lang="en-US" sz="1400" dirty="0" smtClean="0"/>
              <a:t>5.babylessons.ru/</a:t>
            </a:r>
            <a:r>
              <a:rPr lang="en-US" sz="1400" dirty="0" err="1" smtClean="0"/>
              <a:t>znachenie</a:t>
            </a:r>
            <a:r>
              <a:rPr lang="en-US" sz="1400" dirty="0" smtClean="0"/>
              <a:t>-</a:t>
            </a:r>
            <a:r>
              <a:rPr lang="en-US" sz="1400" dirty="0" err="1" smtClean="0"/>
              <a:t>shazki</a:t>
            </a:r>
            <a:r>
              <a:rPr lang="en-US" sz="1400" dirty="0" smtClean="0"/>
              <a:t>-v-r.</a:t>
            </a:r>
            <a:endParaRPr lang="ru-RU" sz="1400" dirty="0"/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Picture 5" descr="http://gsmnet.ru/anime/002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5805264"/>
            <a:ext cx="96202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</p:spPr>
        <p:txBody>
          <a:bodyPr/>
          <a:lstStyle/>
          <a:p>
            <a:pPr>
              <a:buNone/>
            </a:pPr>
            <a:r>
              <a:rPr lang="ru-RU" sz="1400" dirty="0" smtClean="0"/>
              <a:t>1.Значение сказки для ребенка</a:t>
            </a:r>
          </a:p>
          <a:p>
            <a:pPr>
              <a:buNone/>
            </a:pPr>
            <a:r>
              <a:rPr lang="ru-RU" sz="1400" dirty="0" smtClean="0"/>
              <a:t>2.Каждому возрасту – своя сказка</a:t>
            </a:r>
          </a:p>
          <a:p>
            <a:pPr>
              <a:buNone/>
            </a:pPr>
            <a:r>
              <a:rPr lang="ru-RU" sz="1400" dirty="0" smtClean="0"/>
              <a:t>3.Иллюстрации сказок</a:t>
            </a:r>
          </a:p>
          <a:p>
            <a:pPr>
              <a:buNone/>
            </a:pPr>
            <a:r>
              <a:rPr lang="ru-RU" sz="1400" dirty="0" smtClean="0"/>
              <a:t>4.Иван Яковлевич </a:t>
            </a:r>
            <a:r>
              <a:rPr lang="ru-RU" sz="1400" dirty="0" err="1" smtClean="0"/>
              <a:t>Билибин</a:t>
            </a:r>
            <a:endParaRPr lang="ru-RU" sz="1400" dirty="0" smtClean="0"/>
          </a:p>
          <a:p>
            <a:pPr>
              <a:buNone/>
            </a:pPr>
            <a:r>
              <a:rPr lang="ru-RU" sz="1400" dirty="0" smtClean="0"/>
              <a:t>5.Иллюстрации И.Я. </a:t>
            </a:r>
            <a:r>
              <a:rPr lang="ru-RU" sz="1400" dirty="0" err="1" smtClean="0"/>
              <a:t>Билибина</a:t>
            </a:r>
            <a:r>
              <a:rPr lang="ru-RU" sz="1400" dirty="0" smtClean="0"/>
              <a:t> к сказкам</a:t>
            </a:r>
          </a:p>
          <a:p>
            <a:pPr>
              <a:buNone/>
            </a:pPr>
            <a:r>
              <a:rPr lang="ru-RU" sz="1400" dirty="0" smtClean="0"/>
              <a:t>6.Виктор Михайлович Васнецов</a:t>
            </a:r>
          </a:p>
          <a:p>
            <a:pPr>
              <a:buNone/>
            </a:pPr>
            <a:r>
              <a:rPr lang="ru-RU" sz="1400" dirty="0" smtClean="0"/>
              <a:t>7.Иллюстрации В.М. Васнецова к сказкам</a:t>
            </a:r>
          </a:p>
          <a:p>
            <a:pPr>
              <a:buNone/>
            </a:pPr>
            <a:r>
              <a:rPr lang="ru-RU" sz="1400" dirty="0" smtClean="0"/>
              <a:t>8.Юрий Алексеевич Васнецов</a:t>
            </a:r>
          </a:p>
          <a:p>
            <a:pPr>
              <a:buNone/>
            </a:pPr>
            <a:r>
              <a:rPr lang="ru-RU" sz="1400" dirty="0" smtClean="0"/>
              <a:t>9.Иллюстрации Ю.А. Васнецова к сказкам</a:t>
            </a:r>
          </a:p>
          <a:p>
            <a:pPr>
              <a:buNone/>
            </a:pPr>
            <a:r>
              <a:rPr lang="ru-RU" sz="1400" dirty="0" smtClean="0"/>
              <a:t>10.Ион Бауэр</a:t>
            </a:r>
          </a:p>
          <a:p>
            <a:pPr>
              <a:buNone/>
            </a:pPr>
            <a:r>
              <a:rPr lang="ru-RU" sz="1400" dirty="0" smtClean="0"/>
              <a:t>11.Иллюстрации Иона Бауэра к сказкам</a:t>
            </a:r>
          </a:p>
          <a:p>
            <a:pPr>
              <a:buNone/>
            </a:pPr>
            <a:r>
              <a:rPr lang="ru-RU" sz="1400" dirty="0" smtClean="0"/>
              <a:t>12.Этот чудесный мир сказок…</a:t>
            </a:r>
          </a:p>
          <a:p>
            <a:pPr>
              <a:buNone/>
            </a:pPr>
            <a:r>
              <a:rPr lang="ru-RU" sz="1400" dirty="0" smtClean="0"/>
              <a:t>13.Театрализация сказок</a:t>
            </a:r>
          </a:p>
          <a:p>
            <a:pPr>
              <a:buNone/>
            </a:pPr>
            <a:r>
              <a:rPr lang="ru-RU" sz="1400" dirty="0" smtClean="0"/>
              <a:t>14.Спасибо за внимание !</a:t>
            </a:r>
          </a:p>
          <a:p>
            <a:pPr>
              <a:buNone/>
            </a:pPr>
            <a:r>
              <a:rPr lang="ru-RU" sz="1400" dirty="0" smtClean="0"/>
              <a:t>15.Список использованных источников информации</a:t>
            </a:r>
          </a:p>
          <a:p>
            <a:pPr>
              <a:buNone/>
            </a:pPr>
            <a:endParaRPr lang="ru-RU" sz="14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Значение сказки для ребенка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indent="12700">
              <a:buNone/>
            </a:pPr>
            <a:r>
              <a:rPr lang="ru-RU" dirty="0" smtClean="0"/>
              <a:t>Слово «сказка» появляется в письменных источниках приблизительно в 16 веке, но ее значение далеко от принятого ныне. Но изначально сказка – это список, перечень или описание. То же, что мы привыкли называть сказкой, наши далекие предки именовали «</a:t>
            </a:r>
            <a:r>
              <a:rPr lang="ru-RU" dirty="0" err="1" smtClean="0"/>
              <a:t>кощуной</a:t>
            </a:r>
            <a:r>
              <a:rPr lang="ru-RU" dirty="0" smtClean="0"/>
              <a:t>». Сейчас разновидностей сказок очень много – литературные, и фольклорные, бытовые , о животных, волшебные сказки. </a:t>
            </a:r>
            <a:endParaRPr lang="ru-RU" dirty="0"/>
          </a:p>
        </p:txBody>
      </p:sp>
      <p:pic>
        <p:nvPicPr>
          <p:cNvPr id="9" name="Содержимое 3" descr="Картинки книг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93447"/>
            <a:ext cx="4038600" cy="3319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Каждому возрасту - своя сказка</a:t>
            </a:r>
            <a:endParaRPr lang="ru-RU" dirty="0"/>
          </a:p>
        </p:txBody>
      </p:sp>
      <p:pic>
        <p:nvPicPr>
          <p:cNvPr id="5" name="Содержимое 4" descr="http://www.krokha.ru/thumb/466x1000_0/sites/default/files/articles/2010september/illustratcii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420888"/>
            <a:ext cx="4038600" cy="259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1340768"/>
            <a:ext cx="4464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Выбирая детскую сказку для своего малыша, обязательно учтите особенности его психического развития. Необходимо знать, в каком возрасте данная сказка будет ребенку полезна. В два года у ребенка уже развита способность удерживать в памяти собственные действия с предметами и простейшие действия сказочных персонажей. Это возраст, когда детям очень нравятся сказки о животных. </a:t>
            </a:r>
          </a:p>
          <a:p>
            <a:pPr algn="just"/>
            <a:r>
              <a:rPr lang="ru-RU" dirty="0" smtClean="0"/>
              <a:t>Между двумя и пятью годами начинает развиваться способность ребенка образно представлять в уме и фантазировать. Иначе говоря, мозг ребенка готов к восприятию волшебных сказок. </a:t>
            </a:r>
          </a:p>
          <a:p>
            <a:pPr algn="just"/>
            <a:r>
              <a:rPr lang="ru-RU" dirty="0" smtClean="0"/>
              <a:t>Между пятью и семью годами детям можно читать любые сказки, сюжет которых интересен ребенку. 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9" name="Стрелка вправо 8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Иллюстрации сказок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indent="12700" algn="just">
              <a:buNone/>
            </a:pPr>
            <a:r>
              <a:rPr lang="ru-RU" sz="3100" dirty="0" smtClean="0"/>
              <a:t>Первые книжки, первые сказки. Еще совсем несмышленый малыш привыкает слушать и слышать. Вначале незатейливые </a:t>
            </a:r>
            <a:r>
              <a:rPr lang="ru-RU" sz="3100" dirty="0" err="1" smtClean="0"/>
              <a:t>песенки-потешки</a:t>
            </a:r>
            <a:r>
              <a:rPr lang="ru-RU" sz="3100" dirty="0" smtClean="0"/>
              <a:t>, потом, позже, настоящие сказки "жили-были…". Когда ребенок становится чуть старше, уже с удовольствием рассматривает яркие картинки в книжке. </a:t>
            </a:r>
          </a:p>
          <a:p>
            <a:pPr indent="12700" algn="just">
              <a:buNone/>
            </a:pPr>
            <a:r>
              <a:rPr lang="ru-RU" sz="3100" dirty="0" smtClean="0"/>
              <a:t>История детской книжной иллюстрации насчитывает около трех столетий. За это время был пройден путь от дешевых книжных изданий, букварей и лубочных картинок до роскошных книг для детей. Постепенно детская книжная иллюстрация стала самостоятельным видом искусства. Сам термин "иллюстрация" в переводе с латинского означает "освещать, проливать свет, объяснять".</a:t>
            </a:r>
          </a:p>
          <a:p>
            <a:endParaRPr lang="ru-RU" dirty="0"/>
          </a:p>
        </p:txBody>
      </p:sp>
      <p:pic>
        <p:nvPicPr>
          <p:cNvPr id="5" name="Содержимое 4" descr="Картинки книг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664742"/>
            <a:ext cx="3168352" cy="4068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Иван Яковлевич </a:t>
            </a:r>
            <a:r>
              <a:rPr lang="ru-RU" dirty="0" err="1" smtClean="0"/>
              <a:t>Билибин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6" name="Содержимое 5" descr="http://upload.wikimedia.org/wikipedia/commons/thumb/a/ab/Ivan_Bilibin_-_photograph.jpg/180px-Ivan_Bilibin_-_photograph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2952328" cy="445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11560" y="1463872"/>
            <a:ext cx="4248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Иллюстратором русской сказки был замечательный художник Иван Яковлевич </a:t>
            </a:r>
            <a:r>
              <a:rPr lang="ru-RU" dirty="0" err="1" smtClean="0"/>
              <a:t>Билибин</a:t>
            </a:r>
            <a:r>
              <a:rPr lang="ru-RU" dirty="0" smtClean="0"/>
              <a:t> (1876-1942). Он получил известность как один из самых своеобразных и оригинальных мастеров графики, создатель особого типа иллюстрированной книги. Это большого формата тонкая книга-тетрадь, снабженная крупными цветными рисунками. Художник здесь являлся не только автором рисунков, но и всех декоративных элементов книги - обложки, инициалов, особого вида шрифта и орнаментальных украшений. </a:t>
            </a:r>
            <a:endParaRPr lang="ru-RU" dirty="0"/>
          </a:p>
        </p:txBody>
      </p:sp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500" dirty="0" smtClean="0"/>
              <a:t>Иллюстрации  </a:t>
            </a:r>
            <a:r>
              <a:rPr lang="ru-RU" sz="3500" dirty="0" err="1" smtClean="0"/>
              <a:t>И.Я.Билибина</a:t>
            </a:r>
            <a:r>
              <a:rPr lang="ru-RU" sz="3500" dirty="0" smtClean="0"/>
              <a:t>  к сказкам </a:t>
            </a:r>
            <a:endParaRPr lang="ru-RU" sz="35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6" name="Содержимое 5" descr="http://bp2.blogger.com/_vYPIDwOMhm4/RyswQxaeb_I/AAAAAAAAENY/Yo3bnEyNjwQ/s400/Bilibin018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212693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bp3.blogger.com/_vYPIDwOMhm4/RysuZBaeb4I/AAAAAAAAEMo/ZpEfBndMYPg/s400/Bilibin0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4786" y="1052736"/>
            <a:ext cx="211359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bp3.blogger.com/_vYPIDwOMhm4/R2QRuaUg6aI/AAAAAAAAGJ8/TK_A6cTlJ54/s400/Bilibin03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052736"/>
            <a:ext cx="20669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bp1.blogger.com/_vYPIDwOMhm4/R1F1mUfV2_I/AAAAAAAAFkg/2glJBoaEHkM/s400/Bilibin0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984" y="3861048"/>
            <a:ext cx="3429000" cy="226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bp2.blogger.com/_vYPIDwOMhm4/R0_cYlpX95I/AAAAAAAAFiE/_tQAED3FIsg/s400/Bilibin02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8424" y="3861048"/>
            <a:ext cx="3429000" cy="228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трелка вправо 13">
            <a:hlinkClick r:id="rId7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>
            <a:hlinkClick r:id="rId8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 Михайлович Васнецов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indent="12700" algn="just">
              <a:buNone/>
            </a:pPr>
            <a:r>
              <a:rPr lang="ru-RU" dirty="0" smtClean="0"/>
              <a:t>Виктор Михайлович Васнецов (1848-1926) - один из первых русских художников, который раздвинул рамки привычных жанров и показал сказочный мир, озаренный поэтической фантазией народа. Васнецов один из первых русских художников обратился к воссозданию образов народных сказок и былин в живописи.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6" name="Содержимое 5" descr="Файл:NikDmKuznetsov Vasnetsov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2109" y="1600200"/>
            <a:ext cx="28107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4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500" dirty="0" smtClean="0"/>
              <a:t>Иллюстрации В.М. Васнецова  к сказкам</a:t>
            </a:r>
            <a:endParaRPr lang="ru-RU" sz="35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" name="Содержимое 5" descr="&quot;Царевна-лягушка&quot;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31337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://www.varvar.ru/arhiv/gallery/russian/vasnetsov_v_m/images/vasnetsov_12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645024"/>
            <a:ext cx="1833281" cy="239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varvar.ru/arhiv/gallery/russian/vasnetsov_v_m/images/bogatyri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17032"/>
            <a:ext cx="3624453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www.varvar.ru/arhiv/gallery/russian/vasnetsov_v_m/images/alenushka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13288" y="1262504"/>
            <a:ext cx="1651000" cy="238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трелка вправо 9">
            <a:hlinkClick r:id="rId6" action="ppaction://hlinksldjump"/>
          </p:cNvPr>
          <p:cNvSpPr/>
          <p:nvPr/>
        </p:nvSpPr>
        <p:spPr>
          <a:xfrm rot="10800000">
            <a:off x="6588224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rId7" action="ppaction://hlinksldjump"/>
          </p:cNvPr>
          <p:cNvSpPr/>
          <p:nvPr/>
        </p:nvSpPr>
        <p:spPr>
          <a:xfrm>
            <a:off x="7452320" y="6237312"/>
            <a:ext cx="576064" cy="360040"/>
          </a:xfrm>
          <a:prstGeom prst="rightArrow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612</Words>
  <Application>Microsoft Office PowerPoint</Application>
  <PresentationFormat>Экран (4:3)</PresentationFormat>
  <Paragraphs>63</Paragraphs>
  <Slides>17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Сказки</vt:lpstr>
      <vt:lpstr>Содержание</vt:lpstr>
      <vt:lpstr>Значение сказки для ребенка</vt:lpstr>
      <vt:lpstr>Каждому возрасту - своя сказка</vt:lpstr>
      <vt:lpstr>Иллюстрации сказок</vt:lpstr>
      <vt:lpstr>Иван Яковлевич Билибин</vt:lpstr>
      <vt:lpstr>Иллюстрации  И.Я.Билибина  к сказкам </vt:lpstr>
      <vt:lpstr>Виктор Михайлович Васнецов</vt:lpstr>
      <vt:lpstr>Иллюстрации В.М. Васнецова  к сказкам</vt:lpstr>
      <vt:lpstr>Юрий Алексеевич Васнецов</vt:lpstr>
      <vt:lpstr>Иллюстрации Ю.А.Васнецова к сказкам</vt:lpstr>
      <vt:lpstr>Йон Бауэр</vt:lpstr>
      <vt:lpstr>Иллюстрации Йона Бауэра к сказкам</vt:lpstr>
      <vt:lpstr>Этот чудесный мир сказок…</vt:lpstr>
      <vt:lpstr>Театрализация сказок</vt:lpstr>
      <vt:lpstr>Спасибо за внимание!</vt:lpstr>
      <vt:lpstr>Список использованных источников информации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Сказки</dc:title>
  <dc:creator>Антонина</dc:creator>
  <cp:lastModifiedBy>Антонина</cp:lastModifiedBy>
  <cp:revision>38</cp:revision>
  <dcterms:created xsi:type="dcterms:W3CDTF">2013-12-04T17:37:50Z</dcterms:created>
  <dcterms:modified xsi:type="dcterms:W3CDTF">2013-12-13T17:51:28Z</dcterms:modified>
</cp:coreProperties>
</file>