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2" r:id="rId3"/>
    <p:sldId id="257" r:id="rId4"/>
    <p:sldId id="259" r:id="rId5"/>
    <p:sldId id="263" r:id="rId6"/>
    <p:sldId id="264" r:id="rId7"/>
    <p:sldId id="271" r:id="rId8"/>
    <p:sldId id="265" r:id="rId9"/>
    <p:sldId id="266" r:id="rId10"/>
    <p:sldId id="275" r:id="rId11"/>
    <p:sldId id="274" r:id="rId12"/>
    <p:sldId id="267" r:id="rId13"/>
    <p:sldId id="25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6DA"/>
    <a:srgbClr val="00BCE2"/>
    <a:srgbClr val="00B4B0"/>
    <a:srgbClr val="00C9C4"/>
    <a:srgbClr val="0044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522C5-7F16-41C5-87A5-55B2E1C9996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572AD-2BC2-47C3-A82E-4D3E36147ADB}">
      <dgm:prSet phldrT="[Текст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Вечера музыки и поэзии</a:t>
          </a:r>
          <a:endParaRPr lang="ru-RU" dirty="0"/>
        </a:p>
      </dgm:t>
    </dgm:pt>
    <dgm:pt modelId="{ED71C2F6-89D9-47AB-AE6F-08CBF4B67FE3}" type="parTrans" cxnId="{BD8D6DC7-AF24-4FAF-AE42-591CA9EC0D2A}">
      <dgm:prSet/>
      <dgm:spPr/>
      <dgm:t>
        <a:bodyPr/>
        <a:lstStyle/>
        <a:p>
          <a:endParaRPr lang="ru-RU"/>
        </a:p>
      </dgm:t>
    </dgm:pt>
    <dgm:pt modelId="{CE6590C1-4D1C-4F5E-9AC6-3739F04A7FC6}" type="sibTrans" cxnId="{BD8D6DC7-AF24-4FAF-AE42-591CA9EC0D2A}">
      <dgm:prSet/>
      <dgm:spPr/>
      <dgm:t>
        <a:bodyPr/>
        <a:lstStyle/>
        <a:p>
          <a:endParaRPr lang="ru-RU"/>
        </a:p>
      </dgm:t>
    </dgm:pt>
    <dgm:pt modelId="{AED920DA-71F1-44E6-A188-C8FD626C5E08}">
      <dgm:prSet phldrT="[Текст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Просмотр и обсуждение фильмов</a:t>
          </a:r>
          <a:endParaRPr lang="ru-RU" dirty="0"/>
        </a:p>
      </dgm:t>
    </dgm:pt>
    <dgm:pt modelId="{1E707ACA-895F-46D1-92F8-4D42277708D9}" type="parTrans" cxnId="{7F1EA32A-C179-4E46-BF58-FAA0DD6200AC}">
      <dgm:prSet/>
      <dgm:spPr/>
      <dgm:t>
        <a:bodyPr/>
        <a:lstStyle/>
        <a:p>
          <a:endParaRPr lang="ru-RU"/>
        </a:p>
      </dgm:t>
    </dgm:pt>
    <dgm:pt modelId="{5808E42D-001A-451D-9C14-10416540E8E2}" type="sibTrans" cxnId="{7F1EA32A-C179-4E46-BF58-FAA0DD6200AC}">
      <dgm:prSet/>
      <dgm:spPr/>
      <dgm:t>
        <a:bodyPr/>
        <a:lstStyle/>
        <a:p>
          <a:endParaRPr lang="ru-RU"/>
        </a:p>
      </dgm:t>
    </dgm:pt>
    <dgm:pt modelId="{6B094910-7A0B-470E-A304-AC7A583C36E5}">
      <dgm:prSet phldrT="[Текст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Соревнования, игровые семейные конкурсы</a:t>
          </a:r>
          <a:endParaRPr lang="ru-RU" dirty="0"/>
        </a:p>
      </dgm:t>
    </dgm:pt>
    <dgm:pt modelId="{0A6AF70B-ADC9-4838-9464-32FC821C915B}" type="parTrans" cxnId="{DCAF9C9C-EBC7-4A68-8593-D77DA53ED9EE}">
      <dgm:prSet/>
      <dgm:spPr/>
      <dgm:t>
        <a:bodyPr/>
        <a:lstStyle/>
        <a:p>
          <a:endParaRPr lang="ru-RU"/>
        </a:p>
      </dgm:t>
    </dgm:pt>
    <dgm:pt modelId="{68E5D1E8-2E21-4203-9578-7645D3091A27}" type="sibTrans" cxnId="{DCAF9C9C-EBC7-4A68-8593-D77DA53ED9EE}">
      <dgm:prSet/>
      <dgm:spPr/>
      <dgm:t>
        <a:bodyPr/>
        <a:lstStyle/>
        <a:p>
          <a:endParaRPr lang="ru-RU"/>
        </a:p>
      </dgm:t>
    </dgm:pt>
    <dgm:pt modelId="{75F133BF-45E9-4070-8F8C-BC34EC37910E}">
      <dgm:prSet phldrT="[Текст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Туристические походы и слёты, экскурсионные поездки</a:t>
          </a:r>
          <a:endParaRPr lang="ru-RU" dirty="0"/>
        </a:p>
      </dgm:t>
    </dgm:pt>
    <dgm:pt modelId="{5027DE8C-AAD2-4D19-B2D4-F4CCD8BBFA88}" type="parTrans" cxnId="{682B4A46-5875-46B3-B342-89E2EEE76681}">
      <dgm:prSet/>
      <dgm:spPr/>
      <dgm:t>
        <a:bodyPr/>
        <a:lstStyle/>
        <a:p>
          <a:endParaRPr lang="ru-RU"/>
        </a:p>
      </dgm:t>
    </dgm:pt>
    <dgm:pt modelId="{FF923CE9-D64E-4DA1-8AB2-5ABBF05FBFC3}" type="sibTrans" cxnId="{682B4A46-5875-46B3-B342-89E2EEE76681}">
      <dgm:prSet/>
      <dgm:spPr/>
      <dgm:t>
        <a:bodyPr/>
        <a:lstStyle/>
        <a:p>
          <a:endParaRPr lang="ru-RU"/>
        </a:p>
      </dgm:t>
    </dgm:pt>
    <dgm:pt modelId="{646A45DB-407D-4EAD-9D2A-B7823408A241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Подготовка концертов</a:t>
          </a:r>
          <a:endParaRPr lang="ru-RU" dirty="0"/>
        </a:p>
      </dgm:t>
    </dgm:pt>
    <dgm:pt modelId="{F036AC54-EC06-4CFC-A155-4C8E18190DC8}" type="parTrans" cxnId="{F9C27B71-EF8C-4E38-815A-D0E812DC1C2F}">
      <dgm:prSet/>
      <dgm:spPr/>
      <dgm:t>
        <a:bodyPr/>
        <a:lstStyle/>
        <a:p>
          <a:endParaRPr lang="ru-RU"/>
        </a:p>
      </dgm:t>
    </dgm:pt>
    <dgm:pt modelId="{34CFC96A-A2BB-420B-86B8-971F280546E1}" type="sibTrans" cxnId="{F9C27B71-EF8C-4E38-815A-D0E812DC1C2F}">
      <dgm:prSet/>
      <dgm:spPr/>
      <dgm:t>
        <a:bodyPr/>
        <a:lstStyle/>
        <a:p>
          <a:endParaRPr lang="ru-RU"/>
        </a:p>
      </dgm:t>
    </dgm:pt>
    <dgm:pt modelId="{09C504BF-CD0F-4B4A-A3DA-66752BE65396}">
      <dgm:prSet phldrT="[Текст]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E5400401-381D-4CD2-9750-59EB1AEBCDEA}" type="parTrans" cxnId="{5AFEDA3C-8468-4866-B401-9A425EC044DC}">
      <dgm:prSet/>
      <dgm:spPr/>
      <dgm:t>
        <a:bodyPr/>
        <a:lstStyle/>
        <a:p>
          <a:endParaRPr lang="ru-RU"/>
        </a:p>
      </dgm:t>
    </dgm:pt>
    <dgm:pt modelId="{4D51F9A7-DC64-49DE-B690-20DEEBB229F7}" type="sibTrans" cxnId="{5AFEDA3C-8468-4866-B401-9A425EC044DC}">
      <dgm:prSet/>
      <dgm:spPr/>
      <dgm:t>
        <a:bodyPr/>
        <a:lstStyle/>
        <a:p>
          <a:endParaRPr lang="ru-RU"/>
        </a:p>
      </dgm:t>
    </dgm:pt>
    <dgm:pt modelId="{8A60C84C-73A7-40F6-8B75-07FFBBB7D115}">
      <dgm:prSet phldrT="[Текст]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9E737EF9-EEFC-464F-95CC-0326D78CB3F1}" type="parTrans" cxnId="{BBDD7D0E-16E4-4F09-850B-6D7B8F2B2A54}">
      <dgm:prSet/>
      <dgm:spPr/>
      <dgm:t>
        <a:bodyPr/>
        <a:lstStyle/>
        <a:p>
          <a:endParaRPr lang="ru-RU"/>
        </a:p>
      </dgm:t>
    </dgm:pt>
    <dgm:pt modelId="{A720A3E7-44EC-4B18-B478-19C68090D1D8}" type="sibTrans" cxnId="{BBDD7D0E-16E4-4F09-850B-6D7B8F2B2A54}">
      <dgm:prSet/>
      <dgm:spPr/>
      <dgm:t>
        <a:bodyPr/>
        <a:lstStyle/>
        <a:p>
          <a:endParaRPr lang="ru-RU"/>
        </a:p>
      </dgm:t>
    </dgm:pt>
    <dgm:pt modelId="{EF1DE9F0-30D0-4126-A926-C6EE31EF1A35}">
      <dgm:prSet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841EAD16-2FB0-45B2-AF9C-D6BB4343E588}" type="parTrans" cxnId="{138773CF-926D-45D5-B13F-015C447FC6BC}">
      <dgm:prSet/>
      <dgm:spPr/>
      <dgm:t>
        <a:bodyPr/>
        <a:lstStyle/>
        <a:p>
          <a:endParaRPr lang="ru-RU"/>
        </a:p>
      </dgm:t>
    </dgm:pt>
    <dgm:pt modelId="{43B15CD9-E6AA-4B2D-A088-7BD64D90A1EE}" type="sibTrans" cxnId="{138773CF-926D-45D5-B13F-015C447FC6BC}">
      <dgm:prSet/>
      <dgm:spPr/>
      <dgm:t>
        <a:bodyPr/>
        <a:lstStyle/>
        <a:p>
          <a:endParaRPr lang="ru-RU"/>
        </a:p>
      </dgm:t>
    </dgm:pt>
    <dgm:pt modelId="{CB4C4033-F79B-4924-B68A-029979F10F97}">
      <dgm:prSet phldrT="[Текст]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EAFAB4BC-1899-4889-BC26-F80A172B0122}" type="parTrans" cxnId="{229030B1-19B9-48EF-ACCD-1A29FF2FFA12}">
      <dgm:prSet/>
      <dgm:spPr/>
      <dgm:t>
        <a:bodyPr/>
        <a:lstStyle/>
        <a:p>
          <a:endParaRPr lang="ru-RU"/>
        </a:p>
      </dgm:t>
    </dgm:pt>
    <dgm:pt modelId="{33AB2DC7-DB1C-4692-89DE-E5D26CD28BD8}" type="sibTrans" cxnId="{229030B1-19B9-48EF-ACCD-1A29FF2FFA12}">
      <dgm:prSet/>
      <dgm:spPr/>
      <dgm:t>
        <a:bodyPr/>
        <a:lstStyle/>
        <a:p>
          <a:endParaRPr lang="ru-RU"/>
        </a:p>
      </dgm:t>
    </dgm:pt>
    <dgm:pt modelId="{DE75EDC8-ABB3-4AB7-BBA3-E81640786F3D}">
      <dgm:prSet phldrT="[Текст]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3102FC0F-6442-4EE6-BC6B-D8B209BA1380}" type="parTrans" cxnId="{839591EF-D794-401A-BA1D-BCAD1A11C601}">
      <dgm:prSet/>
      <dgm:spPr/>
      <dgm:t>
        <a:bodyPr/>
        <a:lstStyle/>
        <a:p>
          <a:endParaRPr lang="ru-RU"/>
        </a:p>
      </dgm:t>
    </dgm:pt>
    <dgm:pt modelId="{26C6EFC8-229E-41E4-A869-9F16FC832646}" type="sibTrans" cxnId="{839591EF-D794-401A-BA1D-BCAD1A11C601}">
      <dgm:prSet/>
      <dgm:spPr/>
      <dgm:t>
        <a:bodyPr/>
        <a:lstStyle/>
        <a:p>
          <a:endParaRPr lang="ru-RU"/>
        </a:p>
      </dgm:t>
    </dgm:pt>
    <dgm:pt modelId="{B90BF322-ADEE-415D-B460-3493C70F01ED}">
      <dgm:prSet phldrT="[Текст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Семейный театр</a:t>
          </a:r>
          <a:endParaRPr lang="ru-RU" dirty="0"/>
        </a:p>
      </dgm:t>
    </dgm:pt>
    <dgm:pt modelId="{854CE166-81C6-4006-B7D0-57A76255F7B4}" type="parTrans" cxnId="{49B18FA3-85F4-4B73-8240-A04EC5B74470}">
      <dgm:prSet/>
      <dgm:spPr/>
      <dgm:t>
        <a:bodyPr/>
        <a:lstStyle/>
        <a:p>
          <a:endParaRPr lang="ru-RU"/>
        </a:p>
      </dgm:t>
    </dgm:pt>
    <dgm:pt modelId="{FD2E364E-3AD4-4D8E-8949-9DDC2507FD47}" type="sibTrans" cxnId="{49B18FA3-85F4-4B73-8240-A04EC5B74470}">
      <dgm:prSet/>
      <dgm:spPr/>
      <dgm:t>
        <a:bodyPr/>
        <a:lstStyle/>
        <a:p>
          <a:endParaRPr lang="ru-RU"/>
        </a:p>
      </dgm:t>
    </dgm:pt>
    <dgm:pt modelId="{A1119B61-7788-4764-BB21-D7B569FDB062}">
      <dgm:prSet phldrT="[Текст]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27A02D18-60D1-4F3B-B3F4-871132AB8172}" type="parTrans" cxnId="{519FB311-A90C-41CC-98F3-DECFE9EF1DC5}">
      <dgm:prSet/>
      <dgm:spPr/>
      <dgm:t>
        <a:bodyPr/>
        <a:lstStyle/>
        <a:p>
          <a:endParaRPr lang="ru-RU"/>
        </a:p>
      </dgm:t>
    </dgm:pt>
    <dgm:pt modelId="{D837FDF5-A740-4212-A917-2A0FC722906B}" type="sibTrans" cxnId="{519FB311-A90C-41CC-98F3-DECFE9EF1DC5}">
      <dgm:prSet/>
      <dgm:spPr/>
      <dgm:t>
        <a:bodyPr/>
        <a:lstStyle/>
        <a:p>
          <a:endParaRPr lang="ru-RU"/>
        </a:p>
      </dgm:t>
    </dgm:pt>
    <dgm:pt modelId="{C10F7B54-AD66-43A2-851A-80DFB80E618F}">
      <dgm:prSet phldrT="[Текст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Семейный клуб</a:t>
          </a:r>
          <a:endParaRPr lang="ru-RU" dirty="0"/>
        </a:p>
      </dgm:t>
    </dgm:pt>
    <dgm:pt modelId="{389268E6-E235-4AAD-B370-C059E3BA9417}" type="parTrans" cxnId="{FFDB666E-F90A-41F2-9726-E673C48E814E}">
      <dgm:prSet/>
      <dgm:spPr/>
      <dgm:t>
        <a:bodyPr/>
        <a:lstStyle/>
        <a:p>
          <a:endParaRPr lang="ru-RU"/>
        </a:p>
      </dgm:t>
    </dgm:pt>
    <dgm:pt modelId="{C78F5165-35E3-4ED0-8561-ACD1C15D4968}" type="sibTrans" cxnId="{FFDB666E-F90A-41F2-9726-E673C48E814E}">
      <dgm:prSet/>
      <dgm:spPr/>
      <dgm:t>
        <a:bodyPr/>
        <a:lstStyle/>
        <a:p>
          <a:endParaRPr lang="ru-RU"/>
        </a:p>
      </dgm:t>
    </dgm:pt>
    <dgm:pt modelId="{D0EAF56C-52A3-4B23-AE49-56797746D15B}">
      <dgm:prSet phldrT="[Текст]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30D9BAE7-C0C7-48FB-8DDA-B1825AB22A6E}" type="parTrans" cxnId="{35AB9A3B-652C-4B8B-BC9F-0D2B647D90D3}">
      <dgm:prSet/>
      <dgm:spPr/>
      <dgm:t>
        <a:bodyPr/>
        <a:lstStyle/>
        <a:p>
          <a:endParaRPr lang="ru-RU"/>
        </a:p>
      </dgm:t>
    </dgm:pt>
    <dgm:pt modelId="{7F8D5F77-FABE-4E79-9945-0F2BC2EE7925}" type="sibTrans" cxnId="{35AB9A3B-652C-4B8B-BC9F-0D2B647D90D3}">
      <dgm:prSet/>
      <dgm:spPr/>
      <dgm:t>
        <a:bodyPr/>
        <a:lstStyle/>
        <a:p>
          <a:endParaRPr lang="ru-RU"/>
        </a:p>
      </dgm:t>
    </dgm:pt>
    <dgm:pt modelId="{5AC2CF7E-2523-464D-AA00-7D0137DF4DA5}">
      <dgm:prSet phldrT="[Текст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Семейный праздник</a:t>
          </a:r>
          <a:endParaRPr lang="ru-RU" dirty="0"/>
        </a:p>
      </dgm:t>
    </dgm:pt>
    <dgm:pt modelId="{4E736AAB-BEF3-47DD-B5D4-DCF85175AD59}" type="parTrans" cxnId="{873784AD-853A-4E7D-8441-05B96C654B35}">
      <dgm:prSet/>
      <dgm:spPr/>
      <dgm:t>
        <a:bodyPr/>
        <a:lstStyle/>
        <a:p>
          <a:endParaRPr lang="ru-RU"/>
        </a:p>
      </dgm:t>
    </dgm:pt>
    <dgm:pt modelId="{4D58FE37-B62C-46F9-9A9A-A30791C02360}" type="sibTrans" cxnId="{873784AD-853A-4E7D-8441-05B96C654B35}">
      <dgm:prSet/>
      <dgm:spPr/>
      <dgm:t>
        <a:bodyPr/>
        <a:lstStyle/>
        <a:p>
          <a:endParaRPr lang="ru-RU"/>
        </a:p>
      </dgm:t>
    </dgm:pt>
    <dgm:pt modelId="{DBA5E155-FD20-4082-9E70-511340E914AC}">
      <dgm:prSet phldrT="[Текст]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1A9489F3-CF0C-4F6D-9170-F696A80F90E9}" type="parTrans" cxnId="{24451BE1-02E6-4D3A-AE3A-6B602098C182}">
      <dgm:prSet/>
      <dgm:spPr/>
      <dgm:t>
        <a:bodyPr/>
        <a:lstStyle/>
        <a:p>
          <a:endParaRPr lang="ru-RU"/>
        </a:p>
      </dgm:t>
    </dgm:pt>
    <dgm:pt modelId="{F77582C4-3945-474B-A418-079A282091BF}" type="sibTrans" cxnId="{24451BE1-02E6-4D3A-AE3A-6B602098C182}">
      <dgm:prSet/>
      <dgm:spPr/>
      <dgm:t>
        <a:bodyPr/>
        <a:lstStyle/>
        <a:p>
          <a:endParaRPr lang="ru-RU"/>
        </a:p>
      </dgm:t>
    </dgm:pt>
    <dgm:pt modelId="{DD2F6F3E-DF3F-4F6B-8857-57A95E10142D}" type="pres">
      <dgm:prSet presAssocID="{D5A522C5-7F16-41C5-87A5-55B2E1C9996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983509-D44F-4F0A-B794-785E04FDA608}" type="pres">
      <dgm:prSet presAssocID="{09C504BF-CD0F-4B4A-A3DA-66752BE65396}" presName="composite" presStyleCnt="0"/>
      <dgm:spPr/>
    </dgm:pt>
    <dgm:pt modelId="{60170B94-7C83-4D96-A84A-F693DD16FE59}" type="pres">
      <dgm:prSet presAssocID="{09C504BF-CD0F-4B4A-A3DA-66752BE65396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79BEA-F880-44CE-9089-BE5CEBED3DCA}" type="pres">
      <dgm:prSet presAssocID="{09C504BF-CD0F-4B4A-A3DA-66752BE65396}" presName="descendantText" presStyleLbl="alignAcc1" presStyleIdx="0" presStyleCnt="8" custLinFactNeighborX="271" custLinFactNeighborY="-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3BF17-700C-4E29-AA18-997325DB4790}" type="pres">
      <dgm:prSet presAssocID="{4D51F9A7-DC64-49DE-B690-20DEEBB229F7}" presName="sp" presStyleCnt="0"/>
      <dgm:spPr/>
    </dgm:pt>
    <dgm:pt modelId="{D397B232-CBF3-461E-8CED-1E755D5EA110}" type="pres">
      <dgm:prSet presAssocID="{8A60C84C-73A7-40F6-8B75-07FFBBB7D115}" presName="composite" presStyleCnt="0"/>
      <dgm:spPr/>
    </dgm:pt>
    <dgm:pt modelId="{1C3A3D29-2F4F-4207-85F7-132FE8C7F309}" type="pres">
      <dgm:prSet presAssocID="{8A60C84C-73A7-40F6-8B75-07FFBBB7D115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0B09D-7790-4031-B60E-DD30048D3B89}" type="pres">
      <dgm:prSet presAssocID="{8A60C84C-73A7-40F6-8B75-07FFBBB7D115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9E19E-228C-4780-B2E6-5D4F80EACA74}" type="pres">
      <dgm:prSet presAssocID="{A720A3E7-44EC-4B18-B478-19C68090D1D8}" presName="sp" presStyleCnt="0"/>
      <dgm:spPr/>
    </dgm:pt>
    <dgm:pt modelId="{860584F9-F2AB-47BC-8313-7082E15A7A2C}" type="pres">
      <dgm:prSet presAssocID="{EF1DE9F0-30D0-4126-A926-C6EE31EF1A35}" presName="composite" presStyleCnt="0"/>
      <dgm:spPr/>
    </dgm:pt>
    <dgm:pt modelId="{BC1060D2-861A-494B-87FF-4B63D59F85AB}" type="pres">
      <dgm:prSet presAssocID="{EF1DE9F0-30D0-4126-A926-C6EE31EF1A35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ACA3D-A1CA-4647-8B29-D82F12836439}" type="pres">
      <dgm:prSet presAssocID="{EF1DE9F0-30D0-4126-A926-C6EE31EF1A35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98480-4C99-4CFC-8998-F7CE82E2AD9B}" type="pres">
      <dgm:prSet presAssocID="{43B15CD9-E6AA-4B2D-A088-7BD64D90A1EE}" presName="sp" presStyleCnt="0"/>
      <dgm:spPr/>
    </dgm:pt>
    <dgm:pt modelId="{30149D38-FFB7-4A03-AB96-3EB04061B98D}" type="pres">
      <dgm:prSet presAssocID="{CB4C4033-F79B-4924-B68A-029979F10F97}" presName="composite" presStyleCnt="0"/>
      <dgm:spPr/>
    </dgm:pt>
    <dgm:pt modelId="{EE86DF77-6A87-4CE8-89ED-ADAED5B961BF}" type="pres">
      <dgm:prSet presAssocID="{CB4C4033-F79B-4924-B68A-029979F10F97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024CE-9ED8-43CE-A002-6663773074C9}" type="pres">
      <dgm:prSet presAssocID="{CB4C4033-F79B-4924-B68A-029979F10F97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DFE1B-08E8-4347-A168-1C6A2BC85F19}" type="pres">
      <dgm:prSet presAssocID="{33AB2DC7-DB1C-4692-89DE-E5D26CD28BD8}" presName="sp" presStyleCnt="0"/>
      <dgm:spPr/>
    </dgm:pt>
    <dgm:pt modelId="{6D2A507D-B565-4B7B-9AC3-45CC04F2EED7}" type="pres">
      <dgm:prSet presAssocID="{DE75EDC8-ABB3-4AB7-BBA3-E81640786F3D}" presName="composite" presStyleCnt="0"/>
      <dgm:spPr/>
    </dgm:pt>
    <dgm:pt modelId="{782100DE-907F-4A4F-9D3C-CDBBCF4244D7}" type="pres">
      <dgm:prSet presAssocID="{DE75EDC8-ABB3-4AB7-BBA3-E81640786F3D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361AA-9094-4594-8117-14317B6E17B4}" type="pres">
      <dgm:prSet presAssocID="{DE75EDC8-ABB3-4AB7-BBA3-E81640786F3D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F3C69-8A3F-45FD-ADA6-AD2728407B45}" type="pres">
      <dgm:prSet presAssocID="{26C6EFC8-229E-41E4-A869-9F16FC832646}" presName="sp" presStyleCnt="0"/>
      <dgm:spPr/>
    </dgm:pt>
    <dgm:pt modelId="{A0AEA7C7-D161-4121-9FA9-497A1339075C}" type="pres">
      <dgm:prSet presAssocID="{A1119B61-7788-4764-BB21-D7B569FDB062}" presName="composite" presStyleCnt="0"/>
      <dgm:spPr/>
    </dgm:pt>
    <dgm:pt modelId="{EA9D0806-E4C6-4705-A9B3-A017E95C2F80}" type="pres">
      <dgm:prSet presAssocID="{A1119B61-7788-4764-BB21-D7B569FDB062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43F8A-8B46-46E4-881D-FEEEF158D52F}" type="pres">
      <dgm:prSet presAssocID="{A1119B61-7788-4764-BB21-D7B569FDB062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9FDFC-E4A1-44C8-9171-49B2D618CCD1}" type="pres">
      <dgm:prSet presAssocID="{D837FDF5-A740-4212-A917-2A0FC722906B}" presName="sp" presStyleCnt="0"/>
      <dgm:spPr/>
    </dgm:pt>
    <dgm:pt modelId="{57CA48DD-5C93-4F1D-B385-2A46CCC62710}" type="pres">
      <dgm:prSet presAssocID="{D0EAF56C-52A3-4B23-AE49-56797746D15B}" presName="composite" presStyleCnt="0"/>
      <dgm:spPr/>
    </dgm:pt>
    <dgm:pt modelId="{C39BD727-F078-46A5-9F4F-F5013B445C9E}" type="pres">
      <dgm:prSet presAssocID="{D0EAF56C-52A3-4B23-AE49-56797746D15B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1DC7C-8C0A-417A-97A0-81AFC4B56056}" type="pres">
      <dgm:prSet presAssocID="{D0EAF56C-52A3-4B23-AE49-56797746D15B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B9B8B-02D5-4777-898F-2E81971B5C97}" type="pres">
      <dgm:prSet presAssocID="{7F8D5F77-FABE-4E79-9945-0F2BC2EE7925}" presName="sp" presStyleCnt="0"/>
      <dgm:spPr/>
    </dgm:pt>
    <dgm:pt modelId="{0C25B549-C6D3-4A59-BEB3-B858AA3E1876}" type="pres">
      <dgm:prSet presAssocID="{DBA5E155-FD20-4082-9E70-511340E914AC}" presName="composite" presStyleCnt="0"/>
      <dgm:spPr/>
    </dgm:pt>
    <dgm:pt modelId="{C3CC0AB8-48DA-4FEE-893C-5B7354D6D2E2}" type="pres">
      <dgm:prSet presAssocID="{DBA5E155-FD20-4082-9E70-511340E914AC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59657-864C-460C-9861-092AB8AB449D}" type="pres">
      <dgm:prSet presAssocID="{DBA5E155-FD20-4082-9E70-511340E914AC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C704A-50F3-45AD-9580-9CDD9034C13B}" type="presOf" srcId="{C10F7B54-AD66-43A2-851A-80DFB80E618F}" destId="{BB11DC7C-8C0A-417A-97A0-81AFC4B56056}" srcOrd="0" destOrd="0" presId="urn:microsoft.com/office/officeart/2005/8/layout/chevron2"/>
    <dgm:cxn modelId="{138773CF-926D-45D5-B13F-015C447FC6BC}" srcId="{D5A522C5-7F16-41C5-87A5-55B2E1C99966}" destId="{EF1DE9F0-30D0-4126-A926-C6EE31EF1A35}" srcOrd="2" destOrd="0" parTransId="{841EAD16-2FB0-45B2-AF9C-D6BB4343E588}" sibTransId="{43B15CD9-E6AA-4B2D-A088-7BD64D90A1EE}"/>
    <dgm:cxn modelId="{09013E38-6D9F-4595-91D7-730D2BC5289E}" type="presOf" srcId="{A1119B61-7788-4764-BB21-D7B569FDB062}" destId="{EA9D0806-E4C6-4705-A9B3-A017E95C2F80}" srcOrd="0" destOrd="0" presId="urn:microsoft.com/office/officeart/2005/8/layout/chevron2"/>
    <dgm:cxn modelId="{839591EF-D794-401A-BA1D-BCAD1A11C601}" srcId="{D5A522C5-7F16-41C5-87A5-55B2E1C99966}" destId="{DE75EDC8-ABB3-4AB7-BBA3-E81640786F3D}" srcOrd="4" destOrd="0" parTransId="{3102FC0F-6442-4EE6-BC6B-D8B209BA1380}" sibTransId="{26C6EFC8-229E-41E4-A869-9F16FC832646}"/>
    <dgm:cxn modelId="{BB304C3A-380B-4928-BD19-23311627E45E}" type="presOf" srcId="{DE75EDC8-ABB3-4AB7-BBA3-E81640786F3D}" destId="{782100DE-907F-4A4F-9D3C-CDBBCF4244D7}" srcOrd="0" destOrd="0" presId="urn:microsoft.com/office/officeart/2005/8/layout/chevron2"/>
    <dgm:cxn modelId="{1A428FDD-450F-45BE-BF4E-B2363A0387CE}" type="presOf" srcId="{6B094910-7A0B-470E-A304-AC7A583C36E5}" destId="{6CC024CE-9ED8-43CE-A002-6663773074C9}" srcOrd="0" destOrd="0" presId="urn:microsoft.com/office/officeart/2005/8/layout/chevron2"/>
    <dgm:cxn modelId="{24451BE1-02E6-4D3A-AE3A-6B602098C182}" srcId="{D5A522C5-7F16-41C5-87A5-55B2E1C99966}" destId="{DBA5E155-FD20-4082-9E70-511340E914AC}" srcOrd="7" destOrd="0" parTransId="{1A9489F3-CF0C-4F6D-9170-F696A80F90E9}" sibTransId="{F77582C4-3945-474B-A418-079A282091BF}"/>
    <dgm:cxn modelId="{29EC4C7F-4857-4A4E-A1C2-FECC67C4BB90}" type="presOf" srcId="{D5A522C5-7F16-41C5-87A5-55B2E1C99966}" destId="{DD2F6F3E-DF3F-4F6B-8857-57A95E10142D}" srcOrd="0" destOrd="0" presId="urn:microsoft.com/office/officeart/2005/8/layout/chevron2"/>
    <dgm:cxn modelId="{65CBFD12-EB48-45F9-A63B-CC6E871948F3}" type="presOf" srcId="{75F133BF-45E9-4070-8F8C-BC34EC37910E}" destId="{15C361AA-9094-4594-8117-14317B6E17B4}" srcOrd="0" destOrd="0" presId="urn:microsoft.com/office/officeart/2005/8/layout/chevron2"/>
    <dgm:cxn modelId="{484F5D8F-63B1-427E-8DC2-C596D9DB8BBA}" type="presOf" srcId="{B90BF322-ADEE-415D-B460-3493C70F01ED}" destId="{AD043F8A-8B46-46E4-881D-FEEEF158D52F}" srcOrd="0" destOrd="0" presId="urn:microsoft.com/office/officeart/2005/8/layout/chevron2"/>
    <dgm:cxn modelId="{458A838C-EDD3-4248-BCCF-3CF806F77B3E}" type="presOf" srcId="{B30572AD-2BC2-47C3-A82E-4D3E36147ADB}" destId="{4A979BEA-F880-44CE-9089-BE5CEBED3DCA}" srcOrd="0" destOrd="0" presId="urn:microsoft.com/office/officeart/2005/8/layout/chevron2"/>
    <dgm:cxn modelId="{5AFEDA3C-8468-4866-B401-9A425EC044DC}" srcId="{D5A522C5-7F16-41C5-87A5-55B2E1C99966}" destId="{09C504BF-CD0F-4B4A-A3DA-66752BE65396}" srcOrd="0" destOrd="0" parTransId="{E5400401-381D-4CD2-9750-59EB1AEBCDEA}" sibTransId="{4D51F9A7-DC64-49DE-B690-20DEEBB229F7}"/>
    <dgm:cxn modelId="{BD8D6DC7-AF24-4FAF-AE42-591CA9EC0D2A}" srcId="{09C504BF-CD0F-4B4A-A3DA-66752BE65396}" destId="{B30572AD-2BC2-47C3-A82E-4D3E36147ADB}" srcOrd="0" destOrd="0" parTransId="{ED71C2F6-89D9-47AB-AE6F-08CBF4B67FE3}" sibTransId="{CE6590C1-4D1C-4F5E-9AC6-3739F04A7FC6}"/>
    <dgm:cxn modelId="{1A16B5CF-B8E4-463B-A451-A21227CE2512}" type="presOf" srcId="{D0EAF56C-52A3-4B23-AE49-56797746D15B}" destId="{C39BD727-F078-46A5-9F4F-F5013B445C9E}" srcOrd="0" destOrd="0" presId="urn:microsoft.com/office/officeart/2005/8/layout/chevron2"/>
    <dgm:cxn modelId="{FFDB666E-F90A-41F2-9726-E673C48E814E}" srcId="{D0EAF56C-52A3-4B23-AE49-56797746D15B}" destId="{C10F7B54-AD66-43A2-851A-80DFB80E618F}" srcOrd="0" destOrd="0" parTransId="{389268E6-E235-4AAD-B370-C059E3BA9417}" sibTransId="{C78F5165-35E3-4ED0-8561-ACD1C15D4968}"/>
    <dgm:cxn modelId="{DCAF9C9C-EBC7-4A68-8593-D77DA53ED9EE}" srcId="{CB4C4033-F79B-4924-B68A-029979F10F97}" destId="{6B094910-7A0B-470E-A304-AC7A583C36E5}" srcOrd="0" destOrd="0" parTransId="{0A6AF70B-ADC9-4838-9464-32FC821C915B}" sibTransId="{68E5D1E8-2E21-4203-9578-7645D3091A27}"/>
    <dgm:cxn modelId="{08143FDF-1E41-4EA0-B754-6662365AE433}" type="presOf" srcId="{AED920DA-71F1-44E6-A188-C8FD626C5E08}" destId="{F5F0B09D-7790-4031-B60E-DD30048D3B89}" srcOrd="0" destOrd="0" presId="urn:microsoft.com/office/officeart/2005/8/layout/chevron2"/>
    <dgm:cxn modelId="{682B4A46-5875-46B3-B342-89E2EEE76681}" srcId="{DE75EDC8-ABB3-4AB7-BBA3-E81640786F3D}" destId="{75F133BF-45E9-4070-8F8C-BC34EC37910E}" srcOrd="0" destOrd="0" parTransId="{5027DE8C-AAD2-4D19-B2D4-F4CCD8BBFA88}" sibTransId="{FF923CE9-D64E-4DA1-8AB2-5ABBF05FBFC3}"/>
    <dgm:cxn modelId="{49B18FA3-85F4-4B73-8240-A04EC5B74470}" srcId="{A1119B61-7788-4764-BB21-D7B569FDB062}" destId="{B90BF322-ADEE-415D-B460-3493C70F01ED}" srcOrd="0" destOrd="0" parTransId="{854CE166-81C6-4006-B7D0-57A76255F7B4}" sibTransId="{FD2E364E-3AD4-4D8E-8949-9DDC2507FD47}"/>
    <dgm:cxn modelId="{653A9870-6243-4485-BB84-D397B67651F8}" type="presOf" srcId="{8A60C84C-73A7-40F6-8B75-07FFBBB7D115}" destId="{1C3A3D29-2F4F-4207-85F7-132FE8C7F309}" srcOrd="0" destOrd="0" presId="urn:microsoft.com/office/officeart/2005/8/layout/chevron2"/>
    <dgm:cxn modelId="{65EBA1A8-6CDF-4CD4-B0F6-D988746E9A12}" type="presOf" srcId="{EF1DE9F0-30D0-4126-A926-C6EE31EF1A35}" destId="{BC1060D2-861A-494B-87FF-4B63D59F85AB}" srcOrd="0" destOrd="0" presId="urn:microsoft.com/office/officeart/2005/8/layout/chevron2"/>
    <dgm:cxn modelId="{F9C27B71-EF8C-4E38-815A-D0E812DC1C2F}" srcId="{EF1DE9F0-30D0-4126-A926-C6EE31EF1A35}" destId="{646A45DB-407D-4EAD-9D2A-B7823408A241}" srcOrd="0" destOrd="0" parTransId="{F036AC54-EC06-4CFC-A155-4C8E18190DC8}" sibTransId="{34CFC96A-A2BB-420B-86B8-971F280546E1}"/>
    <dgm:cxn modelId="{873784AD-853A-4E7D-8441-05B96C654B35}" srcId="{DBA5E155-FD20-4082-9E70-511340E914AC}" destId="{5AC2CF7E-2523-464D-AA00-7D0137DF4DA5}" srcOrd="0" destOrd="0" parTransId="{4E736AAB-BEF3-47DD-B5D4-DCF85175AD59}" sibTransId="{4D58FE37-B62C-46F9-9A9A-A30791C02360}"/>
    <dgm:cxn modelId="{7F1EA32A-C179-4E46-BF58-FAA0DD6200AC}" srcId="{8A60C84C-73A7-40F6-8B75-07FFBBB7D115}" destId="{AED920DA-71F1-44E6-A188-C8FD626C5E08}" srcOrd="0" destOrd="0" parTransId="{1E707ACA-895F-46D1-92F8-4D42277708D9}" sibTransId="{5808E42D-001A-451D-9C14-10416540E8E2}"/>
    <dgm:cxn modelId="{229030B1-19B9-48EF-ACCD-1A29FF2FFA12}" srcId="{D5A522C5-7F16-41C5-87A5-55B2E1C99966}" destId="{CB4C4033-F79B-4924-B68A-029979F10F97}" srcOrd="3" destOrd="0" parTransId="{EAFAB4BC-1899-4889-BC26-F80A172B0122}" sibTransId="{33AB2DC7-DB1C-4692-89DE-E5D26CD28BD8}"/>
    <dgm:cxn modelId="{356014D8-C2DE-4D27-81D1-4FB423D16C87}" type="presOf" srcId="{DBA5E155-FD20-4082-9E70-511340E914AC}" destId="{C3CC0AB8-48DA-4FEE-893C-5B7354D6D2E2}" srcOrd="0" destOrd="0" presId="urn:microsoft.com/office/officeart/2005/8/layout/chevron2"/>
    <dgm:cxn modelId="{70AF6CFC-92B2-40ED-8367-5355970F65F9}" type="presOf" srcId="{646A45DB-407D-4EAD-9D2A-B7823408A241}" destId="{55FACA3D-A1CA-4647-8B29-D82F12836439}" srcOrd="0" destOrd="0" presId="urn:microsoft.com/office/officeart/2005/8/layout/chevron2"/>
    <dgm:cxn modelId="{BBDD7D0E-16E4-4F09-850B-6D7B8F2B2A54}" srcId="{D5A522C5-7F16-41C5-87A5-55B2E1C99966}" destId="{8A60C84C-73A7-40F6-8B75-07FFBBB7D115}" srcOrd="1" destOrd="0" parTransId="{9E737EF9-EEFC-464F-95CC-0326D78CB3F1}" sibTransId="{A720A3E7-44EC-4B18-B478-19C68090D1D8}"/>
    <dgm:cxn modelId="{7FF425E0-FE6D-43A7-B0D5-F463A3044104}" type="presOf" srcId="{09C504BF-CD0F-4B4A-A3DA-66752BE65396}" destId="{60170B94-7C83-4D96-A84A-F693DD16FE59}" srcOrd="0" destOrd="0" presId="urn:microsoft.com/office/officeart/2005/8/layout/chevron2"/>
    <dgm:cxn modelId="{BF963B63-3543-4A5E-9AEE-D8CA390A443C}" type="presOf" srcId="{5AC2CF7E-2523-464D-AA00-7D0137DF4DA5}" destId="{D6559657-864C-460C-9861-092AB8AB449D}" srcOrd="0" destOrd="0" presId="urn:microsoft.com/office/officeart/2005/8/layout/chevron2"/>
    <dgm:cxn modelId="{28DBAAA9-40F5-4788-A975-7228F754038B}" type="presOf" srcId="{CB4C4033-F79B-4924-B68A-029979F10F97}" destId="{EE86DF77-6A87-4CE8-89ED-ADAED5B961BF}" srcOrd="0" destOrd="0" presId="urn:microsoft.com/office/officeart/2005/8/layout/chevron2"/>
    <dgm:cxn modelId="{35AB9A3B-652C-4B8B-BC9F-0D2B647D90D3}" srcId="{D5A522C5-7F16-41C5-87A5-55B2E1C99966}" destId="{D0EAF56C-52A3-4B23-AE49-56797746D15B}" srcOrd="6" destOrd="0" parTransId="{30D9BAE7-C0C7-48FB-8DDA-B1825AB22A6E}" sibTransId="{7F8D5F77-FABE-4E79-9945-0F2BC2EE7925}"/>
    <dgm:cxn modelId="{519FB311-A90C-41CC-98F3-DECFE9EF1DC5}" srcId="{D5A522C5-7F16-41C5-87A5-55B2E1C99966}" destId="{A1119B61-7788-4764-BB21-D7B569FDB062}" srcOrd="5" destOrd="0" parTransId="{27A02D18-60D1-4F3B-B3F4-871132AB8172}" sibTransId="{D837FDF5-A740-4212-A917-2A0FC722906B}"/>
    <dgm:cxn modelId="{0975C1D1-877C-405F-9FBB-B73ECCDAE919}" type="presParOf" srcId="{DD2F6F3E-DF3F-4F6B-8857-57A95E10142D}" destId="{E6983509-D44F-4F0A-B794-785E04FDA608}" srcOrd="0" destOrd="0" presId="urn:microsoft.com/office/officeart/2005/8/layout/chevron2"/>
    <dgm:cxn modelId="{16CD302F-8398-464A-8E59-F9C7418B3AE1}" type="presParOf" srcId="{E6983509-D44F-4F0A-B794-785E04FDA608}" destId="{60170B94-7C83-4D96-A84A-F693DD16FE59}" srcOrd="0" destOrd="0" presId="urn:microsoft.com/office/officeart/2005/8/layout/chevron2"/>
    <dgm:cxn modelId="{E3B7BCEB-D9E1-46B2-A869-A6E8D45D0F9C}" type="presParOf" srcId="{E6983509-D44F-4F0A-B794-785E04FDA608}" destId="{4A979BEA-F880-44CE-9089-BE5CEBED3DCA}" srcOrd="1" destOrd="0" presId="urn:microsoft.com/office/officeart/2005/8/layout/chevron2"/>
    <dgm:cxn modelId="{D232A216-6EF8-4ACA-8C44-2322E75FFBD0}" type="presParOf" srcId="{DD2F6F3E-DF3F-4F6B-8857-57A95E10142D}" destId="{8763BF17-700C-4E29-AA18-997325DB4790}" srcOrd="1" destOrd="0" presId="urn:microsoft.com/office/officeart/2005/8/layout/chevron2"/>
    <dgm:cxn modelId="{5B32216D-811D-48C5-B8BB-F49531A55E28}" type="presParOf" srcId="{DD2F6F3E-DF3F-4F6B-8857-57A95E10142D}" destId="{D397B232-CBF3-461E-8CED-1E755D5EA110}" srcOrd="2" destOrd="0" presId="urn:microsoft.com/office/officeart/2005/8/layout/chevron2"/>
    <dgm:cxn modelId="{A38F78F8-091A-4BD2-8CDC-63DDEFEF7F37}" type="presParOf" srcId="{D397B232-CBF3-461E-8CED-1E755D5EA110}" destId="{1C3A3D29-2F4F-4207-85F7-132FE8C7F309}" srcOrd="0" destOrd="0" presId="urn:microsoft.com/office/officeart/2005/8/layout/chevron2"/>
    <dgm:cxn modelId="{9CD80DBF-BB67-4618-8679-0FFE22E924A9}" type="presParOf" srcId="{D397B232-CBF3-461E-8CED-1E755D5EA110}" destId="{F5F0B09D-7790-4031-B60E-DD30048D3B89}" srcOrd="1" destOrd="0" presId="urn:microsoft.com/office/officeart/2005/8/layout/chevron2"/>
    <dgm:cxn modelId="{77B95887-E525-4402-A148-14CFA64A667A}" type="presParOf" srcId="{DD2F6F3E-DF3F-4F6B-8857-57A95E10142D}" destId="{FED9E19E-228C-4780-B2E6-5D4F80EACA74}" srcOrd="3" destOrd="0" presId="urn:microsoft.com/office/officeart/2005/8/layout/chevron2"/>
    <dgm:cxn modelId="{1F50A3BE-D12D-4A4D-B4C5-99F00411015F}" type="presParOf" srcId="{DD2F6F3E-DF3F-4F6B-8857-57A95E10142D}" destId="{860584F9-F2AB-47BC-8313-7082E15A7A2C}" srcOrd="4" destOrd="0" presId="urn:microsoft.com/office/officeart/2005/8/layout/chevron2"/>
    <dgm:cxn modelId="{9AA1A4FA-1FE6-4BFF-A2E7-59CA8FAF93D4}" type="presParOf" srcId="{860584F9-F2AB-47BC-8313-7082E15A7A2C}" destId="{BC1060D2-861A-494B-87FF-4B63D59F85AB}" srcOrd="0" destOrd="0" presId="urn:microsoft.com/office/officeart/2005/8/layout/chevron2"/>
    <dgm:cxn modelId="{AC5B4182-03E3-4170-B78E-503EA9E965EA}" type="presParOf" srcId="{860584F9-F2AB-47BC-8313-7082E15A7A2C}" destId="{55FACA3D-A1CA-4647-8B29-D82F12836439}" srcOrd="1" destOrd="0" presId="urn:microsoft.com/office/officeart/2005/8/layout/chevron2"/>
    <dgm:cxn modelId="{BE640643-056E-455F-BBD3-55500A0BD8E7}" type="presParOf" srcId="{DD2F6F3E-DF3F-4F6B-8857-57A95E10142D}" destId="{68398480-4C99-4CFC-8998-F7CE82E2AD9B}" srcOrd="5" destOrd="0" presId="urn:microsoft.com/office/officeart/2005/8/layout/chevron2"/>
    <dgm:cxn modelId="{3A005D52-6A0F-4A55-A67E-AA15C46CACAF}" type="presParOf" srcId="{DD2F6F3E-DF3F-4F6B-8857-57A95E10142D}" destId="{30149D38-FFB7-4A03-AB96-3EB04061B98D}" srcOrd="6" destOrd="0" presId="urn:microsoft.com/office/officeart/2005/8/layout/chevron2"/>
    <dgm:cxn modelId="{03780BC5-D900-4280-9BD4-0CDA9166B0E0}" type="presParOf" srcId="{30149D38-FFB7-4A03-AB96-3EB04061B98D}" destId="{EE86DF77-6A87-4CE8-89ED-ADAED5B961BF}" srcOrd="0" destOrd="0" presId="urn:microsoft.com/office/officeart/2005/8/layout/chevron2"/>
    <dgm:cxn modelId="{0767BF6D-C9BC-4E4A-A0BD-6F4D1AB24CCB}" type="presParOf" srcId="{30149D38-FFB7-4A03-AB96-3EB04061B98D}" destId="{6CC024CE-9ED8-43CE-A002-6663773074C9}" srcOrd="1" destOrd="0" presId="urn:microsoft.com/office/officeart/2005/8/layout/chevron2"/>
    <dgm:cxn modelId="{F5CE04FD-BE52-4933-B3AF-697CD7B9E6E1}" type="presParOf" srcId="{DD2F6F3E-DF3F-4F6B-8857-57A95E10142D}" destId="{141DFE1B-08E8-4347-A168-1C6A2BC85F19}" srcOrd="7" destOrd="0" presId="urn:microsoft.com/office/officeart/2005/8/layout/chevron2"/>
    <dgm:cxn modelId="{452DA9CA-AAFB-445D-8256-A7BDF09972E2}" type="presParOf" srcId="{DD2F6F3E-DF3F-4F6B-8857-57A95E10142D}" destId="{6D2A507D-B565-4B7B-9AC3-45CC04F2EED7}" srcOrd="8" destOrd="0" presId="urn:microsoft.com/office/officeart/2005/8/layout/chevron2"/>
    <dgm:cxn modelId="{1A5B3025-5F4F-46F5-BC5B-7A1FC1BCB7BF}" type="presParOf" srcId="{6D2A507D-B565-4B7B-9AC3-45CC04F2EED7}" destId="{782100DE-907F-4A4F-9D3C-CDBBCF4244D7}" srcOrd="0" destOrd="0" presId="urn:microsoft.com/office/officeart/2005/8/layout/chevron2"/>
    <dgm:cxn modelId="{88F8CC9C-6D98-494A-9803-41BD77978048}" type="presParOf" srcId="{6D2A507D-B565-4B7B-9AC3-45CC04F2EED7}" destId="{15C361AA-9094-4594-8117-14317B6E17B4}" srcOrd="1" destOrd="0" presId="urn:microsoft.com/office/officeart/2005/8/layout/chevron2"/>
    <dgm:cxn modelId="{70698A7E-0256-4E38-9D54-30AAAC40591D}" type="presParOf" srcId="{DD2F6F3E-DF3F-4F6B-8857-57A95E10142D}" destId="{E20F3C69-8A3F-45FD-ADA6-AD2728407B45}" srcOrd="9" destOrd="0" presId="urn:microsoft.com/office/officeart/2005/8/layout/chevron2"/>
    <dgm:cxn modelId="{153B5ED1-9DBF-434E-8CC2-D2D708E472A2}" type="presParOf" srcId="{DD2F6F3E-DF3F-4F6B-8857-57A95E10142D}" destId="{A0AEA7C7-D161-4121-9FA9-497A1339075C}" srcOrd="10" destOrd="0" presId="urn:microsoft.com/office/officeart/2005/8/layout/chevron2"/>
    <dgm:cxn modelId="{6CBFA3BF-C2C5-4AFC-87F9-15899EA23CDE}" type="presParOf" srcId="{A0AEA7C7-D161-4121-9FA9-497A1339075C}" destId="{EA9D0806-E4C6-4705-A9B3-A017E95C2F80}" srcOrd="0" destOrd="0" presId="urn:microsoft.com/office/officeart/2005/8/layout/chevron2"/>
    <dgm:cxn modelId="{A3818296-9DF7-477C-A48F-43C568224BAE}" type="presParOf" srcId="{A0AEA7C7-D161-4121-9FA9-497A1339075C}" destId="{AD043F8A-8B46-46E4-881D-FEEEF158D52F}" srcOrd="1" destOrd="0" presId="urn:microsoft.com/office/officeart/2005/8/layout/chevron2"/>
    <dgm:cxn modelId="{BEDA7E26-9A96-4E66-8464-E5E3D84DF0E8}" type="presParOf" srcId="{DD2F6F3E-DF3F-4F6B-8857-57A95E10142D}" destId="{4519FDFC-E4A1-44C8-9171-49B2D618CCD1}" srcOrd="11" destOrd="0" presId="urn:microsoft.com/office/officeart/2005/8/layout/chevron2"/>
    <dgm:cxn modelId="{FDB00457-6D7F-4E48-9925-2012BBBA519F}" type="presParOf" srcId="{DD2F6F3E-DF3F-4F6B-8857-57A95E10142D}" destId="{57CA48DD-5C93-4F1D-B385-2A46CCC62710}" srcOrd="12" destOrd="0" presId="urn:microsoft.com/office/officeart/2005/8/layout/chevron2"/>
    <dgm:cxn modelId="{7540172D-4D4B-4563-90F8-C32AE13EB931}" type="presParOf" srcId="{57CA48DD-5C93-4F1D-B385-2A46CCC62710}" destId="{C39BD727-F078-46A5-9F4F-F5013B445C9E}" srcOrd="0" destOrd="0" presId="urn:microsoft.com/office/officeart/2005/8/layout/chevron2"/>
    <dgm:cxn modelId="{9D8DBD14-DB56-4FA3-B4E5-22F462AE22DA}" type="presParOf" srcId="{57CA48DD-5C93-4F1D-B385-2A46CCC62710}" destId="{BB11DC7C-8C0A-417A-97A0-81AFC4B56056}" srcOrd="1" destOrd="0" presId="urn:microsoft.com/office/officeart/2005/8/layout/chevron2"/>
    <dgm:cxn modelId="{AC324EE2-3819-417A-86CA-DEB54C82C448}" type="presParOf" srcId="{DD2F6F3E-DF3F-4F6B-8857-57A95E10142D}" destId="{159B9B8B-02D5-4777-898F-2E81971B5C97}" srcOrd="13" destOrd="0" presId="urn:microsoft.com/office/officeart/2005/8/layout/chevron2"/>
    <dgm:cxn modelId="{08D3786C-1EA9-4BF7-B054-B6692190DF6A}" type="presParOf" srcId="{DD2F6F3E-DF3F-4F6B-8857-57A95E10142D}" destId="{0C25B549-C6D3-4A59-BEB3-B858AA3E1876}" srcOrd="14" destOrd="0" presId="urn:microsoft.com/office/officeart/2005/8/layout/chevron2"/>
    <dgm:cxn modelId="{F22FCD86-E703-419C-8C3E-EC9F5F8EF344}" type="presParOf" srcId="{0C25B549-C6D3-4A59-BEB3-B858AA3E1876}" destId="{C3CC0AB8-48DA-4FEE-893C-5B7354D6D2E2}" srcOrd="0" destOrd="0" presId="urn:microsoft.com/office/officeart/2005/8/layout/chevron2"/>
    <dgm:cxn modelId="{BDB0444E-AED2-4DAB-A6F7-1B4998193AA1}" type="presParOf" srcId="{0C25B549-C6D3-4A59-BEB3-B858AA3E1876}" destId="{D6559657-864C-460C-9861-092AB8AB449D}" srcOrd="1" destOrd="0" presId="urn:microsoft.com/office/officeart/2005/8/layout/chevron2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F00EB8-8B93-42E7-B388-B88462620AF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BA1D50-0A3D-44F9-81F2-DF5FF1E6BCF8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1. ИНФОРМАЦИОННЫЙ</a:t>
          </a:r>
          <a:endParaRPr lang="ru-RU" dirty="0"/>
        </a:p>
      </dgm:t>
    </dgm:pt>
    <dgm:pt modelId="{1B6B4E57-13F6-4A9E-AC4A-B01109C5BD55}" type="parTrans" cxnId="{D811DFF0-62D7-4EBF-9FEC-4C954D6A8A53}">
      <dgm:prSet/>
      <dgm:spPr/>
      <dgm:t>
        <a:bodyPr/>
        <a:lstStyle/>
        <a:p>
          <a:endParaRPr lang="ru-RU"/>
        </a:p>
      </dgm:t>
    </dgm:pt>
    <dgm:pt modelId="{B7D48F4C-3A63-4824-BC85-155059F61EEF}" type="sibTrans" cxnId="{D811DFF0-62D7-4EBF-9FEC-4C954D6A8A53}">
      <dgm:prSet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B44A8BC4-BC55-4791-A100-FE64AD33D069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2. ПРОЕКТИРОВАНИЕ</a:t>
          </a:r>
          <a:endParaRPr lang="ru-RU" dirty="0"/>
        </a:p>
      </dgm:t>
    </dgm:pt>
    <dgm:pt modelId="{FDC38CDE-3F4C-42F7-83B5-49772C6C97A8}" type="parTrans" cxnId="{3A241C8C-4887-471D-961B-FB3836B2F243}">
      <dgm:prSet/>
      <dgm:spPr/>
      <dgm:t>
        <a:bodyPr/>
        <a:lstStyle/>
        <a:p>
          <a:endParaRPr lang="ru-RU"/>
        </a:p>
      </dgm:t>
    </dgm:pt>
    <dgm:pt modelId="{E1A2BBDB-9923-4308-BEAD-B84308D8A233}" type="sibTrans" cxnId="{3A241C8C-4887-471D-961B-FB3836B2F243}">
      <dgm:prSet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9642B130-13AE-43A1-8C6E-7F109F52660A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3. ПОДГОТОВИТЕЛЬНЫЙ</a:t>
          </a:r>
          <a:endParaRPr lang="ru-RU" dirty="0"/>
        </a:p>
      </dgm:t>
    </dgm:pt>
    <dgm:pt modelId="{62C37C02-8E1F-4A1B-8148-5F998AFEE69B}" type="parTrans" cxnId="{9F48DF47-00A0-49A1-8540-3020A94A5BD0}">
      <dgm:prSet/>
      <dgm:spPr/>
      <dgm:t>
        <a:bodyPr/>
        <a:lstStyle/>
        <a:p>
          <a:endParaRPr lang="ru-RU"/>
        </a:p>
      </dgm:t>
    </dgm:pt>
    <dgm:pt modelId="{0ECADD8B-CE4B-49BA-8764-10748FAA3AFA}" type="sibTrans" cxnId="{9F48DF47-00A0-49A1-8540-3020A94A5BD0}">
      <dgm:prSet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D0BAEF4A-8AB5-453A-9746-EE3FB83D7E6A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4. РЕАЛИЗАЦИЯ ПРОЕКТА ПРАЗДНИКА</a:t>
          </a:r>
          <a:endParaRPr lang="ru-RU" dirty="0"/>
        </a:p>
      </dgm:t>
    </dgm:pt>
    <dgm:pt modelId="{8621AD54-7DD0-46DD-96D3-35B0A5F34EAF}" type="parTrans" cxnId="{6CB4607A-90D2-42E9-8912-B46472DFCC2D}">
      <dgm:prSet/>
      <dgm:spPr/>
      <dgm:t>
        <a:bodyPr/>
        <a:lstStyle/>
        <a:p>
          <a:endParaRPr lang="ru-RU"/>
        </a:p>
      </dgm:t>
    </dgm:pt>
    <dgm:pt modelId="{AAA150C3-AB67-41EB-843F-418F4BF86414}" type="sibTrans" cxnId="{6CB4607A-90D2-42E9-8912-B46472DFCC2D}">
      <dgm:prSet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39A4F965-55DA-4DA6-948F-EC4A9646D28C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5. РЕФЛЕКСИВНЫЙ</a:t>
          </a:r>
          <a:endParaRPr lang="ru-RU" dirty="0"/>
        </a:p>
      </dgm:t>
    </dgm:pt>
    <dgm:pt modelId="{93D182AB-17D3-415A-BE19-C71506AF0DDE}" type="parTrans" cxnId="{F9DD5CD1-C35F-42FD-9D30-C0CAEF3657D0}">
      <dgm:prSet/>
      <dgm:spPr/>
      <dgm:t>
        <a:bodyPr/>
        <a:lstStyle/>
        <a:p>
          <a:endParaRPr lang="ru-RU"/>
        </a:p>
      </dgm:t>
    </dgm:pt>
    <dgm:pt modelId="{246C56A4-9BEE-4BD2-B7A0-7928AADB4F0A}" type="sibTrans" cxnId="{F9DD5CD1-C35F-42FD-9D30-C0CAEF3657D0}">
      <dgm:prSet/>
      <dgm:spPr/>
      <dgm:t>
        <a:bodyPr/>
        <a:lstStyle/>
        <a:p>
          <a:endParaRPr lang="ru-RU"/>
        </a:p>
      </dgm:t>
    </dgm:pt>
    <dgm:pt modelId="{193D1146-B700-478C-82FD-B76E462DE832}" type="pres">
      <dgm:prSet presAssocID="{76F00EB8-8B93-42E7-B388-B88462620AF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59766A-E5B6-4237-A4D6-F3CBB569D901}" type="pres">
      <dgm:prSet presAssocID="{76F00EB8-8B93-42E7-B388-B88462620AF4}" presName="dummyMaxCanvas" presStyleCnt="0">
        <dgm:presLayoutVars/>
      </dgm:prSet>
      <dgm:spPr/>
    </dgm:pt>
    <dgm:pt modelId="{BC513D60-8609-4C92-87D2-C46483C73104}" type="pres">
      <dgm:prSet presAssocID="{76F00EB8-8B93-42E7-B388-B88462620AF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60D4A-E743-4A3E-9DC4-99F720C3757C}" type="pres">
      <dgm:prSet presAssocID="{76F00EB8-8B93-42E7-B388-B88462620AF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126B0-A205-4929-93E2-C7DC2A7DAD06}" type="pres">
      <dgm:prSet presAssocID="{76F00EB8-8B93-42E7-B388-B88462620AF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6C4E5-26EE-43BB-BB48-15184504461D}" type="pres">
      <dgm:prSet presAssocID="{76F00EB8-8B93-42E7-B388-B88462620AF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4D6EA-F185-4C6D-8E7B-E11592C3DAE7}" type="pres">
      <dgm:prSet presAssocID="{76F00EB8-8B93-42E7-B388-B88462620AF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9426B-0E36-4A47-8D69-2D957F3D6646}" type="pres">
      <dgm:prSet presAssocID="{76F00EB8-8B93-42E7-B388-B88462620AF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A2439-FCB3-438B-B826-84A3CDB1F76B}" type="pres">
      <dgm:prSet presAssocID="{76F00EB8-8B93-42E7-B388-B88462620AF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C31C6-B949-4E3D-9D9D-A5199E24B52A}" type="pres">
      <dgm:prSet presAssocID="{76F00EB8-8B93-42E7-B388-B88462620AF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1AD06-A12F-4E31-B58D-9BD7DF1F0910}" type="pres">
      <dgm:prSet presAssocID="{76F00EB8-8B93-42E7-B388-B88462620AF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FF842-2660-4BE2-B97D-1DC7B51666E2}" type="pres">
      <dgm:prSet presAssocID="{76F00EB8-8B93-42E7-B388-B88462620AF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EEBF4-5A6A-4D08-8C9E-73AA3F41F84D}" type="pres">
      <dgm:prSet presAssocID="{76F00EB8-8B93-42E7-B388-B88462620AF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FCF96-7B2B-4042-86C1-6BCF5B683E01}" type="pres">
      <dgm:prSet presAssocID="{76F00EB8-8B93-42E7-B388-B88462620AF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44FDA-E23C-4D0B-B704-9EBEEE7E8EA2}" type="pres">
      <dgm:prSet presAssocID="{76F00EB8-8B93-42E7-B388-B88462620AF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D506C-A3FA-4BC5-ABC3-5D6F7FC01D87}" type="pres">
      <dgm:prSet presAssocID="{76F00EB8-8B93-42E7-B388-B88462620AF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1DFF0-62D7-4EBF-9FEC-4C954D6A8A53}" srcId="{76F00EB8-8B93-42E7-B388-B88462620AF4}" destId="{8EBA1D50-0A3D-44F9-81F2-DF5FF1E6BCF8}" srcOrd="0" destOrd="0" parTransId="{1B6B4E57-13F6-4A9E-AC4A-B01109C5BD55}" sibTransId="{B7D48F4C-3A63-4824-BC85-155059F61EEF}"/>
    <dgm:cxn modelId="{AF11E661-BD5B-490E-BCD5-BDA8E5B84B72}" type="presOf" srcId="{B7D48F4C-3A63-4824-BC85-155059F61EEF}" destId="{7249426B-0E36-4A47-8D69-2D957F3D6646}" srcOrd="0" destOrd="0" presId="urn:microsoft.com/office/officeart/2005/8/layout/vProcess5"/>
    <dgm:cxn modelId="{53F78151-2442-425B-9807-591AC66444DD}" type="presOf" srcId="{0ECADD8B-CE4B-49BA-8764-10748FAA3AFA}" destId="{530C31C6-B949-4E3D-9D9D-A5199E24B52A}" srcOrd="0" destOrd="0" presId="urn:microsoft.com/office/officeart/2005/8/layout/vProcess5"/>
    <dgm:cxn modelId="{E2313CCB-6C80-4806-BDF6-3840283A5164}" type="presOf" srcId="{AAA150C3-AB67-41EB-843F-418F4BF86414}" destId="{96A1AD06-A12F-4E31-B58D-9BD7DF1F0910}" srcOrd="0" destOrd="0" presId="urn:microsoft.com/office/officeart/2005/8/layout/vProcess5"/>
    <dgm:cxn modelId="{132035F2-7AE5-4FC3-85C9-AB0B4ED6A95F}" type="presOf" srcId="{9642B130-13AE-43A1-8C6E-7F109F52660A}" destId="{E81126B0-A205-4929-93E2-C7DC2A7DAD06}" srcOrd="0" destOrd="0" presId="urn:microsoft.com/office/officeart/2005/8/layout/vProcess5"/>
    <dgm:cxn modelId="{4BFE4665-29CF-466E-B0EF-B4243117873F}" type="presOf" srcId="{B44A8BC4-BC55-4791-A100-FE64AD33D069}" destId="{46E60D4A-E743-4A3E-9DC4-99F720C3757C}" srcOrd="0" destOrd="0" presId="urn:microsoft.com/office/officeart/2005/8/layout/vProcess5"/>
    <dgm:cxn modelId="{6A271828-85A9-4B96-8DB9-ECB4C2A8DBA2}" type="presOf" srcId="{9642B130-13AE-43A1-8C6E-7F109F52660A}" destId="{C0DFCF96-7B2B-4042-86C1-6BCF5B683E01}" srcOrd="1" destOrd="0" presId="urn:microsoft.com/office/officeart/2005/8/layout/vProcess5"/>
    <dgm:cxn modelId="{6CB4607A-90D2-42E9-8912-B46472DFCC2D}" srcId="{76F00EB8-8B93-42E7-B388-B88462620AF4}" destId="{D0BAEF4A-8AB5-453A-9746-EE3FB83D7E6A}" srcOrd="3" destOrd="0" parTransId="{8621AD54-7DD0-46DD-96D3-35B0A5F34EAF}" sibTransId="{AAA150C3-AB67-41EB-843F-418F4BF86414}"/>
    <dgm:cxn modelId="{54F233AC-33EC-44D1-BC59-D691855B5194}" type="presOf" srcId="{B44A8BC4-BC55-4791-A100-FE64AD33D069}" destId="{FD8EEBF4-5A6A-4D08-8C9E-73AA3F41F84D}" srcOrd="1" destOrd="0" presId="urn:microsoft.com/office/officeart/2005/8/layout/vProcess5"/>
    <dgm:cxn modelId="{3A241C8C-4887-471D-961B-FB3836B2F243}" srcId="{76F00EB8-8B93-42E7-B388-B88462620AF4}" destId="{B44A8BC4-BC55-4791-A100-FE64AD33D069}" srcOrd="1" destOrd="0" parTransId="{FDC38CDE-3F4C-42F7-83B5-49772C6C97A8}" sibTransId="{E1A2BBDB-9923-4308-BEAD-B84308D8A233}"/>
    <dgm:cxn modelId="{F9DD5CD1-C35F-42FD-9D30-C0CAEF3657D0}" srcId="{76F00EB8-8B93-42E7-B388-B88462620AF4}" destId="{39A4F965-55DA-4DA6-948F-EC4A9646D28C}" srcOrd="4" destOrd="0" parTransId="{93D182AB-17D3-415A-BE19-C71506AF0DDE}" sibTransId="{246C56A4-9BEE-4BD2-B7A0-7928AADB4F0A}"/>
    <dgm:cxn modelId="{9F48DF47-00A0-49A1-8540-3020A94A5BD0}" srcId="{76F00EB8-8B93-42E7-B388-B88462620AF4}" destId="{9642B130-13AE-43A1-8C6E-7F109F52660A}" srcOrd="2" destOrd="0" parTransId="{62C37C02-8E1F-4A1B-8148-5F998AFEE69B}" sibTransId="{0ECADD8B-CE4B-49BA-8764-10748FAA3AFA}"/>
    <dgm:cxn modelId="{08511AC4-A31C-44EC-8589-18B1C182DC37}" type="presOf" srcId="{8EBA1D50-0A3D-44F9-81F2-DF5FF1E6BCF8}" destId="{BC513D60-8609-4C92-87D2-C46483C73104}" srcOrd="0" destOrd="0" presId="urn:microsoft.com/office/officeart/2005/8/layout/vProcess5"/>
    <dgm:cxn modelId="{605F113E-65E7-49D8-A636-B3158D698F7C}" type="presOf" srcId="{D0BAEF4A-8AB5-453A-9746-EE3FB83D7E6A}" destId="{0A66C4E5-26EE-43BB-BB48-15184504461D}" srcOrd="0" destOrd="0" presId="urn:microsoft.com/office/officeart/2005/8/layout/vProcess5"/>
    <dgm:cxn modelId="{C91E06ED-B880-4D42-959D-90A824B63FC4}" type="presOf" srcId="{E1A2BBDB-9923-4308-BEAD-B84308D8A233}" destId="{944A2439-FCB3-438B-B826-84A3CDB1F76B}" srcOrd="0" destOrd="0" presId="urn:microsoft.com/office/officeart/2005/8/layout/vProcess5"/>
    <dgm:cxn modelId="{EAF8DE91-3A24-43E7-B472-01EF9D8E0397}" type="presOf" srcId="{8EBA1D50-0A3D-44F9-81F2-DF5FF1E6BCF8}" destId="{D3AFF842-2660-4BE2-B97D-1DC7B51666E2}" srcOrd="1" destOrd="0" presId="urn:microsoft.com/office/officeart/2005/8/layout/vProcess5"/>
    <dgm:cxn modelId="{C91B447C-4D2A-4DA1-A623-AE503CA85554}" type="presOf" srcId="{39A4F965-55DA-4DA6-948F-EC4A9646D28C}" destId="{95DD506C-A3FA-4BC5-ABC3-5D6F7FC01D87}" srcOrd="1" destOrd="0" presId="urn:microsoft.com/office/officeart/2005/8/layout/vProcess5"/>
    <dgm:cxn modelId="{CFBBBB8C-31D1-46FE-B0D1-29C576E35112}" type="presOf" srcId="{D0BAEF4A-8AB5-453A-9746-EE3FB83D7E6A}" destId="{D2944FDA-E23C-4D0B-B704-9EBEEE7E8EA2}" srcOrd="1" destOrd="0" presId="urn:microsoft.com/office/officeart/2005/8/layout/vProcess5"/>
    <dgm:cxn modelId="{18EABBAC-96F7-4215-8A26-E37E0DDF95F1}" type="presOf" srcId="{39A4F965-55DA-4DA6-948F-EC4A9646D28C}" destId="{EC74D6EA-F185-4C6D-8E7B-E11592C3DAE7}" srcOrd="0" destOrd="0" presId="urn:microsoft.com/office/officeart/2005/8/layout/vProcess5"/>
    <dgm:cxn modelId="{C9D127D7-5D11-4F08-8073-F4BA8CBA885F}" type="presOf" srcId="{76F00EB8-8B93-42E7-B388-B88462620AF4}" destId="{193D1146-B700-478C-82FD-B76E462DE832}" srcOrd="0" destOrd="0" presId="urn:microsoft.com/office/officeart/2005/8/layout/vProcess5"/>
    <dgm:cxn modelId="{81E1DACA-4CB7-44B9-9344-5F75AD958D76}" type="presParOf" srcId="{193D1146-B700-478C-82FD-B76E462DE832}" destId="{A959766A-E5B6-4237-A4D6-F3CBB569D901}" srcOrd="0" destOrd="0" presId="urn:microsoft.com/office/officeart/2005/8/layout/vProcess5"/>
    <dgm:cxn modelId="{A2ACF97B-FEA2-47FC-83E1-BD9D3A023464}" type="presParOf" srcId="{193D1146-B700-478C-82FD-B76E462DE832}" destId="{BC513D60-8609-4C92-87D2-C46483C73104}" srcOrd="1" destOrd="0" presId="urn:microsoft.com/office/officeart/2005/8/layout/vProcess5"/>
    <dgm:cxn modelId="{17A1B274-6298-4635-9A9F-2213424F2476}" type="presParOf" srcId="{193D1146-B700-478C-82FD-B76E462DE832}" destId="{46E60D4A-E743-4A3E-9DC4-99F720C3757C}" srcOrd="2" destOrd="0" presId="urn:microsoft.com/office/officeart/2005/8/layout/vProcess5"/>
    <dgm:cxn modelId="{0F559CA8-FB46-422F-A342-DE21C03B1A3E}" type="presParOf" srcId="{193D1146-B700-478C-82FD-B76E462DE832}" destId="{E81126B0-A205-4929-93E2-C7DC2A7DAD06}" srcOrd="3" destOrd="0" presId="urn:microsoft.com/office/officeart/2005/8/layout/vProcess5"/>
    <dgm:cxn modelId="{9CCA96C8-C85D-4CE5-8F05-9D87417B0748}" type="presParOf" srcId="{193D1146-B700-478C-82FD-B76E462DE832}" destId="{0A66C4E5-26EE-43BB-BB48-15184504461D}" srcOrd="4" destOrd="0" presId="urn:microsoft.com/office/officeart/2005/8/layout/vProcess5"/>
    <dgm:cxn modelId="{CBE870D0-0E5A-423A-A842-4B6582B5F2CE}" type="presParOf" srcId="{193D1146-B700-478C-82FD-B76E462DE832}" destId="{EC74D6EA-F185-4C6D-8E7B-E11592C3DAE7}" srcOrd="5" destOrd="0" presId="urn:microsoft.com/office/officeart/2005/8/layout/vProcess5"/>
    <dgm:cxn modelId="{66F8283C-1999-4F64-8B5A-D3E1ACB4F2F3}" type="presParOf" srcId="{193D1146-B700-478C-82FD-B76E462DE832}" destId="{7249426B-0E36-4A47-8D69-2D957F3D6646}" srcOrd="6" destOrd="0" presId="urn:microsoft.com/office/officeart/2005/8/layout/vProcess5"/>
    <dgm:cxn modelId="{47447E9D-97E1-47B1-8C48-6970493CCDB5}" type="presParOf" srcId="{193D1146-B700-478C-82FD-B76E462DE832}" destId="{944A2439-FCB3-438B-B826-84A3CDB1F76B}" srcOrd="7" destOrd="0" presId="urn:microsoft.com/office/officeart/2005/8/layout/vProcess5"/>
    <dgm:cxn modelId="{60314428-66C3-4D0D-B917-E440D01997BA}" type="presParOf" srcId="{193D1146-B700-478C-82FD-B76E462DE832}" destId="{530C31C6-B949-4E3D-9D9D-A5199E24B52A}" srcOrd="8" destOrd="0" presId="urn:microsoft.com/office/officeart/2005/8/layout/vProcess5"/>
    <dgm:cxn modelId="{FFAD1844-0D22-436B-AB65-621DEACD9342}" type="presParOf" srcId="{193D1146-B700-478C-82FD-B76E462DE832}" destId="{96A1AD06-A12F-4E31-B58D-9BD7DF1F0910}" srcOrd="9" destOrd="0" presId="urn:microsoft.com/office/officeart/2005/8/layout/vProcess5"/>
    <dgm:cxn modelId="{5E8D835B-8A67-4842-A086-95EAED72CA9C}" type="presParOf" srcId="{193D1146-B700-478C-82FD-B76E462DE832}" destId="{D3AFF842-2660-4BE2-B97D-1DC7B51666E2}" srcOrd="10" destOrd="0" presId="urn:microsoft.com/office/officeart/2005/8/layout/vProcess5"/>
    <dgm:cxn modelId="{A13F3562-BC42-4322-9F89-64F1F876922A}" type="presParOf" srcId="{193D1146-B700-478C-82FD-B76E462DE832}" destId="{FD8EEBF4-5A6A-4D08-8C9E-73AA3F41F84D}" srcOrd="11" destOrd="0" presId="urn:microsoft.com/office/officeart/2005/8/layout/vProcess5"/>
    <dgm:cxn modelId="{1683E778-1E13-4B4F-AD52-2B46FF0C6915}" type="presParOf" srcId="{193D1146-B700-478C-82FD-B76E462DE832}" destId="{C0DFCF96-7B2B-4042-86C1-6BCF5B683E01}" srcOrd="12" destOrd="0" presId="urn:microsoft.com/office/officeart/2005/8/layout/vProcess5"/>
    <dgm:cxn modelId="{7124A4C6-8B68-410E-9F4C-06A212C2EAD3}" type="presParOf" srcId="{193D1146-B700-478C-82FD-B76E462DE832}" destId="{D2944FDA-E23C-4D0B-B704-9EBEEE7E8EA2}" srcOrd="13" destOrd="0" presId="urn:microsoft.com/office/officeart/2005/8/layout/vProcess5"/>
    <dgm:cxn modelId="{68703466-A2BE-4E36-B5C1-1831A2FF87C6}" type="presParOf" srcId="{193D1146-B700-478C-82FD-B76E462DE832}" destId="{95DD506C-A3FA-4BC5-ABC3-5D6F7FC01D87}" srcOrd="14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79444A-3F30-4A92-9DB7-BF10A2130A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030640-41F3-4941-BF25-F09DDA32E184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ru-RU" b="1" i="1" dirty="0" smtClean="0"/>
            <a:t>1. Информационный этап</a:t>
          </a:r>
          <a:endParaRPr lang="ru-RU" b="1" i="1" dirty="0"/>
        </a:p>
      </dgm:t>
    </dgm:pt>
    <dgm:pt modelId="{74543CED-C259-4D22-9022-D89887E00385}" type="parTrans" cxnId="{A21B4185-5314-44EC-838F-E47CC4A39D39}">
      <dgm:prSet/>
      <dgm:spPr/>
      <dgm:t>
        <a:bodyPr/>
        <a:lstStyle/>
        <a:p>
          <a:endParaRPr lang="ru-RU"/>
        </a:p>
      </dgm:t>
    </dgm:pt>
    <dgm:pt modelId="{D3A70255-BA7C-4B17-8F67-44596E9B122F}" type="sibTrans" cxnId="{A21B4185-5314-44EC-838F-E47CC4A39D39}">
      <dgm:prSet/>
      <dgm:spPr/>
      <dgm:t>
        <a:bodyPr/>
        <a:lstStyle/>
        <a:p>
          <a:endParaRPr lang="ru-RU"/>
        </a:p>
      </dgm:t>
    </dgm:pt>
    <dgm:pt modelId="{1D98673D-EDB3-4A63-B414-BCBE4867AE8B}" type="pres">
      <dgm:prSet presAssocID="{8379444A-3F30-4A92-9DB7-BF10A2130A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492E55-D552-4261-9477-84F48C765C90}" type="pres">
      <dgm:prSet presAssocID="{FB030640-41F3-4941-BF25-F09DDA32E18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1B4185-5314-44EC-838F-E47CC4A39D39}" srcId="{8379444A-3F30-4A92-9DB7-BF10A2130A2F}" destId="{FB030640-41F3-4941-BF25-F09DDA32E184}" srcOrd="0" destOrd="0" parTransId="{74543CED-C259-4D22-9022-D89887E00385}" sibTransId="{D3A70255-BA7C-4B17-8F67-44596E9B122F}"/>
    <dgm:cxn modelId="{631B895B-0C63-4D43-8FDF-231734A33C94}" type="presOf" srcId="{FB030640-41F3-4941-BF25-F09DDA32E184}" destId="{36492E55-D552-4261-9477-84F48C765C90}" srcOrd="0" destOrd="0" presId="urn:microsoft.com/office/officeart/2005/8/layout/vList2"/>
    <dgm:cxn modelId="{C76D7748-D72C-43F0-BECE-42CA3F742F6E}" type="presOf" srcId="{8379444A-3F30-4A92-9DB7-BF10A2130A2F}" destId="{1D98673D-EDB3-4A63-B414-BCBE4867AE8B}" srcOrd="0" destOrd="0" presId="urn:microsoft.com/office/officeart/2005/8/layout/vList2"/>
    <dgm:cxn modelId="{76DCEB5D-95E2-4BA6-A533-3B27822B9D92}" type="presParOf" srcId="{1D98673D-EDB3-4A63-B414-BCBE4867AE8B}" destId="{36492E55-D552-4261-9477-84F48C765C90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8F60FD-5CF9-4DD9-BE66-8A84482E20C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33CC59-AEBA-441B-8616-62A881C5993E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Учитывать периоды активности детей;</a:t>
          </a:r>
          <a:endParaRPr lang="ru-RU" sz="1600" b="1" dirty="0"/>
        </a:p>
      </dgm:t>
    </dgm:pt>
    <dgm:pt modelId="{90EB6D0A-E030-4F11-820D-70B0A4421C8F}" type="parTrans" cxnId="{09825DCB-0AAD-4FFF-80CC-9427A0D7C909}">
      <dgm:prSet/>
      <dgm:spPr/>
      <dgm:t>
        <a:bodyPr/>
        <a:lstStyle/>
        <a:p>
          <a:endParaRPr lang="ru-RU"/>
        </a:p>
      </dgm:t>
    </dgm:pt>
    <dgm:pt modelId="{2D3223EF-6FB6-4097-9469-D0212CEC5D33}" type="sibTrans" cxnId="{09825DCB-0AAD-4FFF-80CC-9427A0D7C909}">
      <dgm:prSet/>
      <dgm:spPr>
        <a:solidFill>
          <a:schemeClr val="accent3">
            <a:lumMod val="20000"/>
            <a:lumOff val="80000"/>
          </a:schemeClr>
        </a:solidFill>
        <a:ln w="1905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B0F7A3B-E418-467D-8976-841248B225FA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Избегать большого скопления детей и взрослых на празднике;</a:t>
          </a:r>
          <a:endParaRPr lang="ru-RU" sz="1600" b="1" dirty="0"/>
        </a:p>
      </dgm:t>
    </dgm:pt>
    <dgm:pt modelId="{5E907994-F094-4CCE-9990-1A364FAD78BA}" type="parTrans" cxnId="{AEDE08D1-9E57-435B-88B7-2741F1072AEB}">
      <dgm:prSet/>
      <dgm:spPr/>
      <dgm:t>
        <a:bodyPr/>
        <a:lstStyle/>
        <a:p>
          <a:endParaRPr lang="ru-RU"/>
        </a:p>
      </dgm:t>
    </dgm:pt>
    <dgm:pt modelId="{A4831FF1-FE53-4F6E-B47E-C4E73738E206}" type="sibTrans" cxnId="{AEDE08D1-9E57-435B-88B7-2741F1072AEB}">
      <dgm:prSet/>
      <dgm:spPr>
        <a:solidFill>
          <a:schemeClr val="accent3">
            <a:lumMod val="20000"/>
            <a:lumOff val="80000"/>
          </a:schemeClr>
        </a:solidFill>
        <a:ln w="1905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77D3065-F105-482C-8BD7-EBC65CA9C0D0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Привлекать к оформлению всех участников;</a:t>
          </a:r>
          <a:endParaRPr lang="ru-RU" sz="1600" b="1" dirty="0"/>
        </a:p>
      </dgm:t>
    </dgm:pt>
    <dgm:pt modelId="{350770F8-941A-457F-86EE-FE294DA67C54}" type="parTrans" cxnId="{35B06D11-FEC9-4B89-95D1-9727706A9354}">
      <dgm:prSet/>
      <dgm:spPr/>
      <dgm:t>
        <a:bodyPr/>
        <a:lstStyle/>
        <a:p>
          <a:endParaRPr lang="ru-RU"/>
        </a:p>
      </dgm:t>
    </dgm:pt>
    <dgm:pt modelId="{4A8E6F58-64C8-41BD-B4AD-2102C20185DA}" type="sibTrans" cxnId="{35B06D11-FEC9-4B89-95D1-9727706A9354}">
      <dgm:prSet/>
      <dgm:spPr>
        <a:solidFill>
          <a:schemeClr val="accent3">
            <a:lumMod val="20000"/>
            <a:lumOff val="80000"/>
          </a:schemeClr>
        </a:solidFill>
        <a:ln w="1905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F1F6450-902E-4FA5-8AB8-03FBF8D41511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Оформлять костюмы и атрибуты эстетично;</a:t>
          </a:r>
          <a:endParaRPr lang="ru-RU" sz="1600" b="1" dirty="0"/>
        </a:p>
      </dgm:t>
    </dgm:pt>
    <dgm:pt modelId="{2C7F5B0F-D02F-4666-ACCA-69A33F696D7A}" type="parTrans" cxnId="{F9C55537-B908-4BAD-8F5B-B14F9628C095}">
      <dgm:prSet/>
      <dgm:spPr/>
      <dgm:t>
        <a:bodyPr/>
        <a:lstStyle/>
        <a:p>
          <a:endParaRPr lang="ru-RU"/>
        </a:p>
      </dgm:t>
    </dgm:pt>
    <dgm:pt modelId="{2B29CFB3-F253-4F21-85E6-892A09A82BAD}" type="sibTrans" cxnId="{F9C55537-B908-4BAD-8F5B-B14F9628C095}">
      <dgm:prSet/>
      <dgm:spPr>
        <a:solidFill>
          <a:schemeClr val="accent3">
            <a:lumMod val="20000"/>
            <a:lumOff val="80000"/>
          </a:schemeClr>
        </a:solidFill>
        <a:ln w="1905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3CC2FE7-E7EF-4F53-853A-7EE440AC4EB2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Подготовить заранее  место для переодевания и чаепития.</a:t>
          </a:r>
          <a:endParaRPr lang="ru-RU" sz="1600" b="1" dirty="0"/>
        </a:p>
      </dgm:t>
    </dgm:pt>
    <dgm:pt modelId="{D1E2B3A4-0F2B-4F7D-BCAF-779351FD4B0D}" type="parTrans" cxnId="{9EE94272-13CD-4C77-ACD6-B308B0477634}">
      <dgm:prSet/>
      <dgm:spPr/>
      <dgm:t>
        <a:bodyPr/>
        <a:lstStyle/>
        <a:p>
          <a:endParaRPr lang="ru-RU"/>
        </a:p>
      </dgm:t>
    </dgm:pt>
    <dgm:pt modelId="{1E5AEC70-6ED7-48EC-A10B-221A4D61CCC4}" type="sibTrans" cxnId="{9EE94272-13CD-4C77-ACD6-B308B0477634}">
      <dgm:prSet/>
      <dgm:spPr>
        <a:solidFill>
          <a:schemeClr val="accent3">
            <a:lumMod val="20000"/>
            <a:lumOff val="80000"/>
          </a:schemeClr>
        </a:solidFill>
        <a:ln w="1905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E83DCD8C-F43A-40D4-8B5B-152328259F21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Продумать заранее правила видео и фото съёмки;</a:t>
          </a:r>
          <a:endParaRPr lang="ru-RU" sz="1600" b="1" dirty="0"/>
        </a:p>
      </dgm:t>
    </dgm:pt>
    <dgm:pt modelId="{48F60557-FE12-42F3-B459-39C7FB37A975}" type="parTrans" cxnId="{1F932F01-884B-42BF-9E74-3B78C0FA97D4}">
      <dgm:prSet/>
      <dgm:spPr/>
      <dgm:t>
        <a:bodyPr/>
        <a:lstStyle/>
        <a:p>
          <a:endParaRPr lang="ru-RU"/>
        </a:p>
      </dgm:t>
    </dgm:pt>
    <dgm:pt modelId="{B5CC4420-D978-4F62-8DF7-850C2CDC8BA1}" type="sibTrans" cxnId="{1F932F01-884B-42BF-9E74-3B78C0FA97D4}">
      <dgm:prSet/>
      <dgm:spPr>
        <a:solidFill>
          <a:schemeClr val="accent3">
            <a:lumMod val="20000"/>
            <a:lumOff val="80000"/>
          </a:schemeClr>
        </a:solidFill>
        <a:ln w="1905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B87ACAB-4A52-40C4-BEF3-4DD6AD838FCC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Запечатлеть яркие воспоминания о празднике;</a:t>
          </a:r>
          <a:endParaRPr lang="ru-RU" sz="1600" b="1" dirty="0"/>
        </a:p>
      </dgm:t>
    </dgm:pt>
    <dgm:pt modelId="{350DE247-29C2-43E0-BC47-D3E6AF65D45A}" type="parTrans" cxnId="{1B43D7E0-5573-4B26-8A6C-C4F822BE170C}">
      <dgm:prSet/>
      <dgm:spPr/>
      <dgm:t>
        <a:bodyPr/>
        <a:lstStyle/>
        <a:p>
          <a:endParaRPr lang="ru-RU"/>
        </a:p>
      </dgm:t>
    </dgm:pt>
    <dgm:pt modelId="{4EF25978-F13D-4741-A012-C37EEE39BE0A}" type="sibTrans" cxnId="{1B43D7E0-5573-4B26-8A6C-C4F822BE170C}">
      <dgm:prSet/>
      <dgm:spPr>
        <a:solidFill>
          <a:schemeClr val="accent3">
            <a:lumMod val="20000"/>
            <a:lumOff val="80000"/>
          </a:schemeClr>
        </a:solidFill>
        <a:ln w="1905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34D45DBB-2C95-44DC-A331-C5098F2006EF}" type="pres">
      <dgm:prSet presAssocID="{168F60FD-5CF9-4DD9-BE66-8A84482E20C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F213B5-8697-4B4D-8A4F-16B5FA5027BD}" type="pres">
      <dgm:prSet presAssocID="{FF33CC59-AEBA-441B-8616-62A881C5993E}" presName="node" presStyleLbl="node1" presStyleIdx="0" presStyleCnt="7" custScaleX="159376" custScaleY="73181" custRadScaleRad="102851" custRadScaleInc="13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68302-5581-4210-BCE6-ADB5FFFB999E}" type="pres">
      <dgm:prSet presAssocID="{2D3223EF-6FB6-4097-9469-D0212CEC5D33}" presName="sibTrans" presStyleLbl="sibTrans2D1" presStyleIdx="0" presStyleCnt="7"/>
      <dgm:spPr/>
      <dgm:t>
        <a:bodyPr/>
        <a:lstStyle/>
        <a:p>
          <a:endParaRPr lang="ru-RU"/>
        </a:p>
      </dgm:t>
    </dgm:pt>
    <dgm:pt modelId="{EBB68317-86D1-4A53-B65E-A72BA94E07D7}" type="pres">
      <dgm:prSet presAssocID="{2D3223EF-6FB6-4097-9469-D0212CEC5D33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AF040DA2-D4EE-44FC-A27F-2AE1A2504356}" type="pres">
      <dgm:prSet presAssocID="{7B0F7A3B-E418-467D-8976-841248B225FA}" presName="node" presStyleLbl="node1" presStyleIdx="1" presStyleCnt="7" custScaleX="157011" custRadScaleRad="114586" custRadScaleInc="30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4B1A8-CC64-4614-A3A7-97F3F408B7B7}" type="pres">
      <dgm:prSet presAssocID="{A4831FF1-FE53-4F6E-B47E-C4E73738E206}" presName="sibTrans" presStyleLbl="sibTrans2D1" presStyleIdx="1" presStyleCnt="7"/>
      <dgm:spPr/>
      <dgm:t>
        <a:bodyPr/>
        <a:lstStyle/>
        <a:p>
          <a:endParaRPr lang="ru-RU"/>
        </a:p>
      </dgm:t>
    </dgm:pt>
    <dgm:pt modelId="{3CB123CC-15B4-4E06-9EB8-20DF087B3E97}" type="pres">
      <dgm:prSet presAssocID="{A4831FF1-FE53-4F6E-B47E-C4E73738E206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8DA57DFD-FDA6-4182-BEF4-E19B580A90B0}" type="pres">
      <dgm:prSet presAssocID="{977D3065-F105-482C-8BD7-EBC65CA9C0D0}" presName="node" presStyleLbl="node1" presStyleIdx="2" presStyleCnt="7" custScaleX="176979" custRadScaleRad="121487" custRadScaleInc="-24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8B8F2-BC8C-4E4C-98B5-33DD998A6061}" type="pres">
      <dgm:prSet presAssocID="{4A8E6F58-64C8-41BD-B4AD-2102C20185DA}" presName="sibTrans" presStyleLbl="sibTrans2D1" presStyleIdx="2" presStyleCnt="7"/>
      <dgm:spPr/>
      <dgm:t>
        <a:bodyPr/>
        <a:lstStyle/>
        <a:p>
          <a:endParaRPr lang="ru-RU"/>
        </a:p>
      </dgm:t>
    </dgm:pt>
    <dgm:pt modelId="{002CF2E9-6BEE-4F21-90A8-AEEDE4062A5D}" type="pres">
      <dgm:prSet presAssocID="{4A8E6F58-64C8-41BD-B4AD-2102C20185DA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C05E40DC-5DFC-4CC9-A6DA-77E952BDFD7B}" type="pres">
      <dgm:prSet presAssocID="{CF1F6450-902E-4FA5-8AB8-03FBF8D41511}" presName="node" presStyleLbl="node1" presStyleIdx="3" presStyleCnt="7" custScaleX="152314" custRadScaleRad="123317" custRadScaleInc="-67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5DD12-5D94-4D11-967D-8C9CDF0846FC}" type="pres">
      <dgm:prSet presAssocID="{2B29CFB3-F253-4F21-85E6-892A09A82BAD}" presName="sibTrans" presStyleLbl="sibTrans2D1" presStyleIdx="3" presStyleCnt="7"/>
      <dgm:spPr/>
      <dgm:t>
        <a:bodyPr/>
        <a:lstStyle/>
        <a:p>
          <a:endParaRPr lang="ru-RU"/>
        </a:p>
      </dgm:t>
    </dgm:pt>
    <dgm:pt modelId="{A1955A49-A3D7-41CB-B4EA-546C7E6B3056}" type="pres">
      <dgm:prSet presAssocID="{2B29CFB3-F253-4F21-85E6-892A09A82BAD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5592885C-25A3-4652-9622-239FB88911A2}" type="pres">
      <dgm:prSet presAssocID="{B3CC2FE7-E7EF-4F53-853A-7EE440AC4EB2}" presName="node" presStyleLbl="node1" presStyleIdx="4" presStyleCnt="7" custScaleX="137551" custRadScaleRad="98272" custRadScaleInc="-8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1F912-9039-4879-90C1-6EC1899AF295}" type="pres">
      <dgm:prSet presAssocID="{1E5AEC70-6ED7-48EC-A10B-221A4D61CCC4}" presName="sibTrans" presStyleLbl="sibTrans2D1" presStyleIdx="4" presStyleCnt="7"/>
      <dgm:spPr/>
      <dgm:t>
        <a:bodyPr/>
        <a:lstStyle/>
        <a:p>
          <a:endParaRPr lang="ru-RU"/>
        </a:p>
      </dgm:t>
    </dgm:pt>
    <dgm:pt modelId="{B3D0DB13-20A3-4D9D-B819-D96892268B67}" type="pres">
      <dgm:prSet presAssocID="{1E5AEC70-6ED7-48EC-A10B-221A4D61CCC4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2A5C162C-C0D7-4F07-9C60-61563217602D}" type="pres">
      <dgm:prSet presAssocID="{E83DCD8C-F43A-40D4-8B5B-152328259F21}" presName="node" presStyleLbl="node1" presStyleIdx="5" presStyleCnt="7" custScaleX="158913" custRadScaleRad="99782" custRadScaleInc="1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0E512-B898-411B-8BBE-D14E00A85927}" type="pres">
      <dgm:prSet presAssocID="{B5CC4420-D978-4F62-8DF7-850C2CDC8BA1}" presName="sibTrans" presStyleLbl="sibTrans2D1" presStyleIdx="5" presStyleCnt="7"/>
      <dgm:spPr/>
      <dgm:t>
        <a:bodyPr/>
        <a:lstStyle/>
        <a:p>
          <a:endParaRPr lang="ru-RU"/>
        </a:p>
      </dgm:t>
    </dgm:pt>
    <dgm:pt modelId="{BDA0F176-5621-4E5D-B9B8-3218D8ED887E}" type="pres">
      <dgm:prSet presAssocID="{B5CC4420-D978-4F62-8DF7-850C2CDC8BA1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3A74D129-BB0B-49D4-8AFD-18623E28C7AC}" type="pres">
      <dgm:prSet presAssocID="{4B87ACAB-4A52-40C4-BEF3-4DD6AD838FCC}" presName="node" presStyleLbl="node1" presStyleIdx="6" presStyleCnt="7" custScaleX="149796" custRadScaleRad="105014" custRadScaleInc="-4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EB36F-5D3E-4A4B-B71F-088C252DBAA3}" type="pres">
      <dgm:prSet presAssocID="{4EF25978-F13D-4741-A012-C37EEE39BE0A}" presName="sibTrans" presStyleLbl="sibTrans2D1" presStyleIdx="6" presStyleCnt="7"/>
      <dgm:spPr/>
      <dgm:t>
        <a:bodyPr/>
        <a:lstStyle/>
        <a:p>
          <a:endParaRPr lang="ru-RU"/>
        </a:p>
      </dgm:t>
    </dgm:pt>
    <dgm:pt modelId="{498FB100-F47A-4020-9E21-639CFBC031CC}" type="pres">
      <dgm:prSet presAssocID="{4EF25978-F13D-4741-A012-C37EEE39BE0A}" presName="connectorText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27BEE02F-AA80-48D9-A12E-952D7A446326}" type="presOf" srcId="{4EF25978-F13D-4741-A012-C37EEE39BE0A}" destId="{AB1EB36F-5D3E-4A4B-B71F-088C252DBAA3}" srcOrd="0" destOrd="0" presId="urn:microsoft.com/office/officeart/2005/8/layout/cycle2"/>
    <dgm:cxn modelId="{307F99D9-6867-4448-990B-A37D08ECFE44}" type="presOf" srcId="{A4831FF1-FE53-4F6E-B47E-C4E73738E206}" destId="{3CB123CC-15B4-4E06-9EB8-20DF087B3E97}" srcOrd="1" destOrd="0" presId="urn:microsoft.com/office/officeart/2005/8/layout/cycle2"/>
    <dgm:cxn modelId="{EE9C9267-C124-4A78-BDB2-710E32A2E523}" type="presOf" srcId="{B5CC4420-D978-4F62-8DF7-850C2CDC8BA1}" destId="{BDA0F176-5621-4E5D-B9B8-3218D8ED887E}" srcOrd="1" destOrd="0" presId="urn:microsoft.com/office/officeart/2005/8/layout/cycle2"/>
    <dgm:cxn modelId="{F9C55537-B908-4BAD-8F5B-B14F9628C095}" srcId="{168F60FD-5CF9-4DD9-BE66-8A84482E20C2}" destId="{CF1F6450-902E-4FA5-8AB8-03FBF8D41511}" srcOrd="3" destOrd="0" parTransId="{2C7F5B0F-D02F-4666-ACCA-69A33F696D7A}" sibTransId="{2B29CFB3-F253-4F21-85E6-892A09A82BAD}"/>
    <dgm:cxn modelId="{A7040B12-E5F6-40E2-951F-F374B75E055B}" type="presOf" srcId="{1E5AEC70-6ED7-48EC-A10B-221A4D61CCC4}" destId="{B3D0DB13-20A3-4D9D-B819-D96892268B67}" srcOrd="1" destOrd="0" presId="urn:microsoft.com/office/officeart/2005/8/layout/cycle2"/>
    <dgm:cxn modelId="{55D42C5E-3F46-4C6E-823E-89686BE38D75}" type="presOf" srcId="{168F60FD-5CF9-4DD9-BE66-8A84482E20C2}" destId="{34D45DBB-2C95-44DC-A331-C5098F2006EF}" srcOrd="0" destOrd="0" presId="urn:microsoft.com/office/officeart/2005/8/layout/cycle2"/>
    <dgm:cxn modelId="{8677A15C-5401-4666-A6D6-D5E2CD669FBB}" type="presOf" srcId="{4A8E6F58-64C8-41BD-B4AD-2102C20185DA}" destId="{9448B8F2-BC8C-4E4C-98B5-33DD998A6061}" srcOrd="0" destOrd="0" presId="urn:microsoft.com/office/officeart/2005/8/layout/cycle2"/>
    <dgm:cxn modelId="{6DC8365C-74C8-4398-9F7C-51782DF43856}" type="presOf" srcId="{1E5AEC70-6ED7-48EC-A10B-221A4D61CCC4}" destId="{F3A1F912-9039-4879-90C1-6EC1899AF295}" srcOrd="0" destOrd="0" presId="urn:microsoft.com/office/officeart/2005/8/layout/cycle2"/>
    <dgm:cxn modelId="{09D7269B-7AA7-4CF7-8B6A-93086ACD40BD}" type="presOf" srcId="{2B29CFB3-F253-4F21-85E6-892A09A82BAD}" destId="{A1955A49-A3D7-41CB-B4EA-546C7E6B3056}" srcOrd="1" destOrd="0" presId="urn:microsoft.com/office/officeart/2005/8/layout/cycle2"/>
    <dgm:cxn modelId="{3FD606FC-B85B-489E-952B-82D1C345D07E}" type="presOf" srcId="{977D3065-F105-482C-8BD7-EBC65CA9C0D0}" destId="{8DA57DFD-FDA6-4182-BEF4-E19B580A90B0}" srcOrd="0" destOrd="0" presId="urn:microsoft.com/office/officeart/2005/8/layout/cycle2"/>
    <dgm:cxn modelId="{7E80DCC9-71FB-4347-8759-BFB7941458AD}" type="presOf" srcId="{7B0F7A3B-E418-467D-8976-841248B225FA}" destId="{AF040DA2-D4EE-44FC-A27F-2AE1A2504356}" srcOrd="0" destOrd="0" presId="urn:microsoft.com/office/officeart/2005/8/layout/cycle2"/>
    <dgm:cxn modelId="{AEDE08D1-9E57-435B-88B7-2741F1072AEB}" srcId="{168F60FD-5CF9-4DD9-BE66-8A84482E20C2}" destId="{7B0F7A3B-E418-467D-8976-841248B225FA}" srcOrd="1" destOrd="0" parTransId="{5E907994-F094-4CCE-9990-1A364FAD78BA}" sibTransId="{A4831FF1-FE53-4F6E-B47E-C4E73738E206}"/>
    <dgm:cxn modelId="{D0636704-1BB3-4BF3-801F-03E0C316BB1D}" type="presOf" srcId="{4B87ACAB-4A52-40C4-BEF3-4DD6AD838FCC}" destId="{3A74D129-BB0B-49D4-8AFD-18623E28C7AC}" srcOrd="0" destOrd="0" presId="urn:microsoft.com/office/officeart/2005/8/layout/cycle2"/>
    <dgm:cxn modelId="{F16A4087-761A-44BB-8EBD-52BC1BACEC70}" type="presOf" srcId="{A4831FF1-FE53-4F6E-B47E-C4E73738E206}" destId="{79A4B1A8-CC64-4614-A3A7-97F3F408B7B7}" srcOrd="0" destOrd="0" presId="urn:microsoft.com/office/officeart/2005/8/layout/cycle2"/>
    <dgm:cxn modelId="{09825DCB-0AAD-4FFF-80CC-9427A0D7C909}" srcId="{168F60FD-5CF9-4DD9-BE66-8A84482E20C2}" destId="{FF33CC59-AEBA-441B-8616-62A881C5993E}" srcOrd="0" destOrd="0" parTransId="{90EB6D0A-E030-4F11-820D-70B0A4421C8F}" sibTransId="{2D3223EF-6FB6-4097-9469-D0212CEC5D33}"/>
    <dgm:cxn modelId="{B73D0B6D-FEA0-4FD6-956F-4AEE743B89D3}" type="presOf" srcId="{B3CC2FE7-E7EF-4F53-853A-7EE440AC4EB2}" destId="{5592885C-25A3-4652-9622-239FB88911A2}" srcOrd="0" destOrd="0" presId="urn:microsoft.com/office/officeart/2005/8/layout/cycle2"/>
    <dgm:cxn modelId="{D43A5621-67EE-4CE4-BC11-8E79650A1294}" type="presOf" srcId="{E83DCD8C-F43A-40D4-8B5B-152328259F21}" destId="{2A5C162C-C0D7-4F07-9C60-61563217602D}" srcOrd="0" destOrd="0" presId="urn:microsoft.com/office/officeart/2005/8/layout/cycle2"/>
    <dgm:cxn modelId="{9EE94272-13CD-4C77-ACD6-B308B0477634}" srcId="{168F60FD-5CF9-4DD9-BE66-8A84482E20C2}" destId="{B3CC2FE7-E7EF-4F53-853A-7EE440AC4EB2}" srcOrd="4" destOrd="0" parTransId="{D1E2B3A4-0F2B-4F7D-BCAF-779351FD4B0D}" sibTransId="{1E5AEC70-6ED7-48EC-A10B-221A4D61CCC4}"/>
    <dgm:cxn modelId="{BA5E44EE-6BB9-449F-9848-CE2E5C34F2AB}" type="presOf" srcId="{4A8E6F58-64C8-41BD-B4AD-2102C20185DA}" destId="{002CF2E9-6BEE-4F21-90A8-AEEDE4062A5D}" srcOrd="1" destOrd="0" presId="urn:microsoft.com/office/officeart/2005/8/layout/cycle2"/>
    <dgm:cxn modelId="{EADD9BB6-FEB2-41A6-9F1B-0F00F1A2060E}" type="presOf" srcId="{2B29CFB3-F253-4F21-85E6-892A09A82BAD}" destId="{5BA5DD12-5D94-4D11-967D-8C9CDF0846FC}" srcOrd="0" destOrd="0" presId="urn:microsoft.com/office/officeart/2005/8/layout/cycle2"/>
    <dgm:cxn modelId="{5FFF313B-0621-4341-95B6-958F0E01A874}" type="presOf" srcId="{4EF25978-F13D-4741-A012-C37EEE39BE0A}" destId="{498FB100-F47A-4020-9E21-639CFBC031CC}" srcOrd="1" destOrd="0" presId="urn:microsoft.com/office/officeart/2005/8/layout/cycle2"/>
    <dgm:cxn modelId="{13D719C9-51A3-4260-8D1D-0B4CD6C9C00E}" type="presOf" srcId="{FF33CC59-AEBA-441B-8616-62A881C5993E}" destId="{10F213B5-8697-4B4D-8A4F-16B5FA5027BD}" srcOrd="0" destOrd="0" presId="urn:microsoft.com/office/officeart/2005/8/layout/cycle2"/>
    <dgm:cxn modelId="{EFC55226-E3ED-4C80-A856-B0C494C8950A}" type="presOf" srcId="{B5CC4420-D978-4F62-8DF7-850C2CDC8BA1}" destId="{9B00E512-B898-411B-8BBE-D14E00A85927}" srcOrd="0" destOrd="0" presId="urn:microsoft.com/office/officeart/2005/8/layout/cycle2"/>
    <dgm:cxn modelId="{A2FBB615-61B3-4C0B-8120-E794C227C679}" type="presOf" srcId="{CF1F6450-902E-4FA5-8AB8-03FBF8D41511}" destId="{C05E40DC-5DFC-4CC9-A6DA-77E952BDFD7B}" srcOrd="0" destOrd="0" presId="urn:microsoft.com/office/officeart/2005/8/layout/cycle2"/>
    <dgm:cxn modelId="{7F7E11D0-D757-4CE9-A535-59C7D93FA8D9}" type="presOf" srcId="{2D3223EF-6FB6-4097-9469-D0212CEC5D33}" destId="{EBB68317-86D1-4A53-B65E-A72BA94E07D7}" srcOrd="1" destOrd="0" presId="urn:microsoft.com/office/officeart/2005/8/layout/cycle2"/>
    <dgm:cxn modelId="{35B06D11-FEC9-4B89-95D1-9727706A9354}" srcId="{168F60FD-5CF9-4DD9-BE66-8A84482E20C2}" destId="{977D3065-F105-482C-8BD7-EBC65CA9C0D0}" srcOrd="2" destOrd="0" parTransId="{350770F8-941A-457F-86EE-FE294DA67C54}" sibTransId="{4A8E6F58-64C8-41BD-B4AD-2102C20185DA}"/>
    <dgm:cxn modelId="{6AC40083-ECA6-4744-8DEE-FD0DA511AA9B}" type="presOf" srcId="{2D3223EF-6FB6-4097-9469-D0212CEC5D33}" destId="{C8B68302-5581-4210-BCE6-ADB5FFFB999E}" srcOrd="0" destOrd="0" presId="urn:microsoft.com/office/officeart/2005/8/layout/cycle2"/>
    <dgm:cxn modelId="{1B43D7E0-5573-4B26-8A6C-C4F822BE170C}" srcId="{168F60FD-5CF9-4DD9-BE66-8A84482E20C2}" destId="{4B87ACAB-4A52-40C4-BEF3-4DD6AD838FCC}" srcOrd="6" destOrd="0" parTransId="{350DE247-29C2-43E0-BC47-D3E6AF65D45A}" sibTransId="{4EF25978-F13D-4741-A012-C37EEE39BE0A}"/>
    <dgm:cxn modelId="{1F932F01-884B-42BF-9E74-3B78C0FA97D4}" srcId="{168F60FD-5CF9-4DD9-BE66-8A84482E20C2}" destId="{E83DCD8C-F43A-40D4-8B5B-152328259F21}" srcOrd="5" destOrd="0" parTransId="{48F60557-FE12-42F3-B459-39C7FB37A975}" sibTransId="{B5CC4420-D978-4F62-8DF7-850C2CDC8BA1}"/>
    <dgm:cxn modelId="{AF36AEDD-BC18-4311-B06B-DE53619C03E3}" type="presParOf" srcId="{34D45DBB-2C95-44DC-A331-C5098F2006EF}" destId="{10F213B5-8697-4B4D-8A4F-16B5FA5027BD}" srcOrd="0" destOrd="0" presId="urn:microsoft.com/office/officeart/2005/8/layout/cycle2"/>
    <dgm:cxn modelId="{8376CE0E-9F5D-47A1-9A0C-CB4F2D0D3367}" type="presParOf" srcId="{34D45DBB-2C95-44DC-A331-C5098F2006EF}" destId="{C8B68302-5581-4210-BCE6-ADB5FFFB999E}" srcOrd="1" destOrd="0" presId="urn:microsoft.com/office/officeart/2005/8/layout/cycle2"/>
    <dgm:cxn modelId="{2860A4CE-BE7D-4781-B453-8931A227B702}" type="presParOf" srcId="{C8B68302-5581-4210-BCE6-ADB5FFFB999E}" destId="{EBB68317-86D1-4A53-B65E-A72BA94E07D7}" srcOrd="0" destOrd="0" presId="urn:microsoft.com/office/officeart/2005/8/layout/cycle2"/>
    <dgm:cxn modelId="{253C39F2-8D7E-41A6-8612-47CEE046B1EF}" type="presParOf" srcId="{34D45DBB-2C95-44DC-A331-C5098F2006EF}" destId="{AF040DA2-D4EE-44FC-A27F-2AE1A2504356}" srcOrd="2" destOrd="0" presId="urn:microsoft.com/office/officeart/2005/8/layout/cycle2"/>
    <dgm:cxn modelId="{363D285C-8760-4368-BDEF-AE41F0B5C863}" type="presParOf" srcId="{34D45DBB-2C95-44DC-A331-C5098F2006EF}" destId="{79A4B1A8-CC64-4614-A3A7-97F3F408B7B7}" srcOrd="3" destOrd="0" presId="urn:microsoft.com/office/officeart/2005/8/layout/cycle2"/>
    <dgm:cxn modelId="{3A6ADDCC-2403-4F54-91E9-5B941E524E14}" type="presParOf" srcId="{79A4B1A8-CC64-4614-A3A7-97F3F408B7B7}" destId="{3CB123CC-15B4-4E06-9EB8-20DF087B3E97}" srcOrd="0" destOrd="0" presId="urn:microsoft.com/office/officeart/2005/8/layout/cycle2"/>
    <dgm:cxn modelId="{96B60DB4-719B-4AA5-BC6B-2AF2D5642310}" type="presParOf" srcId="{34D45DBB-2C95-44DC-A331-C5098F2006EF}" destId="{8DA57DFD-FDA6-4182-BEF4-E19B580A90B0}" srcOrd="4" destOrd="0" presId="urn:microsoft.com/office/officeart/2005/8/layout/cycle2"/>
    <dgm:cxn modelId="{65CDC815-9B03-41E3-9ECC-97D108AF3A40}" type="presParOf" srcId="{34D45DBB-2C95-44DC-A331-C5098F2006EF}" destId="{9448B8F2-BC8C-4E4C-98B5-33DD998A6061}" srcOrd="5" destOrd="0" presId="urn:microsoft.com/office/officeart/2005/8/layout/cycle2"/>
    <dgm:cxn modelId="{11417ABE-BC37-473F-9BC0-3328724CD3B1}" type="presParOf" srcId="{9448B8F2-BC8C-4E4C-98B5-33DD998A6061}" destId="{002CF2E9-6BEE-4F21-90A8-AEEDE4062A5D}" srcOrd="0" destOrd="0" presId="urn:microsoft.com/office/officeart/2005/8/layout/cycle2"/>
    <dgm:cxn modelId="{06AEF7F9-7673-4A91-BA90-477C4A411C58}" type="presParOf" srcId="{34D45DBB-2C95-44DC-A331-C5098F2006EF}" destId="{C05E40DC-5DFC-4CC9-A6DA-77E952BDFD7B}" srcOrd="6" destOrd="0" presId="urn:microsoft.com/office/officeart/2005/8/layout/cycle2"/>
    <dgm:cxn modelId="{F65CF160-4C08-4CDD-A73D-C1752DCDF55D}" type="presParOf" srcId="{34D45DBB-2C95-44DC-A331-C5098F2006EF}" destId="{5BA5DD12-5D94-4D11-967D-8C9CDF0846FC}" srcOrd="7" destOrd="0" presId="urn:microsoft.com/office/officeart/2005/8/layout/cycle2"/>
    <dgm:cxn modelId="{7EEF7A29-4270-4B9F-AB8A-62EB5709ECF8}" type="presParOf" srcId="{5BA5DD12-5D94-4D11-967D-8C9CDF0846FC}" destId="{A1955A49-A3D7-41CB-B4EA-546C7E6B3056}" srcOrd="0" destOrd="0" presId="urn:microsoft.com/office/officeart/2005/8/layout/cycle2"/>
    <dgm:cxn modelId="{C071F536-4804-40CB-881D-EFADCEA1CC75}" type="presParOf" srcId="{34D45DBB-2C95-44DC-A331-C5098F2006EF}" destId="{5592885C-25A3-4652-9622-239FB88911A2}" srcOrd="8" destOrd="0" presId="urn:microsoft.com/office/officeart/2005/8/layout/cycle2"/>
    <dgm:cxn modelId="{DA636EC4-5A8A-4BAC-BC48-81DD8B7AFA8F}" type="presParOf" srcId="{34D45DBB-2C95-44DC-A331-C5098F2006EF}" destId="{F3A1F912-9039-4879-90C1-6EC1899AF295}" srcOrd="9" destOrd="0" presId="urn:microsoft.com/office/officeart/2005/8/layout/cycle2"/>
    <dgm:cxn modelId="{F6715737-71AF-457D-B5EA-603383256031}" type="presParOf" srcId="{F3A1F912-9039-4879-90C1-6EC1899AF295}" destId="{B3D0DB13-20A3-4D9D-B819-D96892268B67}" srcOrd="0" destOrd="0" presId="urn:microsoft.com/office/officeart/2005/8/layout/cycle2"/>
    <dgm:cxn modelId="{9A3004D3-CF23-4605-A026-84423A65E851}" type="presParOf" srcId="{34D45DBB-2C95-44DC-A331-C5098F2006EF}" destId="{2A5C162C-C0D7-4F07-9C60-61563217602D}" srcOrd="10" destOrd="0" presId="urn:microsoft.com/office/officeart/2005/8/layout/cycle2"/>
    <dgm:cxn modelId="{36E79253-3E5E-40B6-8BAA-B519C469E3D9}" type="presParOf" srcId="{34D45DBB-2C95-44DC-A331-C5098F2006EF}" destId="{9B00E512-B898-411B-8BBE-D14E00A85927}" srcOrd="11" destOrd="0" presId="urn:microsoft.com/office/officeart/2005/8/layout/cycle2"/>
    <dgm:cxn modelId="{F5C28EEF-1734-4B18-B2E1-520DD2E33EE7}" type="presParOf" srcId="{9B00E512-B898-411B-8BBE-D14E00A85927}" destId="{BDA0F176-5621-4E5D-B9B8-3218D8ED887E}" srcOrd="0" destOrd="0" presId="urn:microsoft.com/office/officeart/2005/8/layout/cycle2"/>
    <dgm:cxn modelId="{7F4751A5-A434-491D-ADF2-C21748513BAC}" type="presParOf" srcId="{34D45DBB-2C95-44DC-A331-C5098F2006EF}" destId="{3A74D129-BB0B-49D4-8AFD-18623E28C7AC}" srcOrd="12" destOrd="0" presId="urn:microsoft.com/office/officeart/2005/8/layout/cycle2"/>
    <dgm:cxn modelId="{92D2213E-60CF-465E-B97C-5F2F8A56CE52}" type="presParOf" srcId="{34D45DBB-2C95-44DC-A331-C5098F2006EF}" destId="{AB1EB36F-5D3E-4A4B-B71F-088C252DBAA3}" srcOrd="13" destOrd="0" presId="urn:microsoft.com/office/officeart/2005/8/layout/cycle2"/>
    <dgm:cxn modelId="{CA8FBBDD-6662-4E3A-8419-5C484FA7222F}" type="presParOf" srcId="{AB1EB36F-5D3E-4A4B-B71F-088C252DBAA3}" destId="{498FB100-F47A-4020-9E21-639CFBC031CC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E3919-39E6-45E0-824D-E6F83E47C15F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DFF03-95EA-4AE7-8022-1CB019A9C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FF03-95EA-4AE7-8022-1CB019A9CD3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FF03-95EA-4AE7-8022-1CB019A9CD3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E1081-D878-4361-8AFB-AD643CE6E47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FF03-95EA-4AE7-8022-1CB019A9CD3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FF03-95EA-4AE7-8022-1CB019A9CD3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FF03-95EA-4AE7-8022-1CB019A9CD3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FF03-95EA-4AE7-8022-1CB019A9CD3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FF03-95EA-4AE7-8022-1CB019A9CD3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FF03-95EA-4AE7-8022-1CB019A9CD3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FF03-95EA-4AE7-8022-1CB019A9CD3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FF03-95EA-4AE7-8022-1CB019A9CD3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FF03-95EA-4AE7-8022-1CB019A9CD3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FF03-95EA-4AE7-8022-1CB019A9CD3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FF03-95EA-4AE7-8022-1CB019A9CD3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8152-3367-41D3-9B90-DF75A5109883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2E26-161C-4A94-9604-DB91EBE86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8152-3367-41D3-9B90-DF75A5109883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2E26-161C-4A94-9604-DB91EBE86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8152-3367-41D3-9B90-DF75A5109883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2E26-161C-4A94-9604-DB91EBE86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8152-3367-41D3-9B90-DF75A5109883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2E26-161C-4A94-9604-DB91EBE86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8152-3367-41D3-9B90-DF75A5109883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2E26-161C-4A94-9604-DB91EBE86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8152-3367-41D3-9B90-DF75A5109883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2E26-161C-4A94-9604-DB91EBE86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8152-3367-41D3-9B90-DF75A5109883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2E26-161C-4A94-9604-DB91EBE86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8152-3367-41D3-9B90-DF75A5109883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2E26-161C-4A94-9604-DB91EBE86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8152-3367-41D3-9B90-DF75A5109883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2E26-161C-4A94-9604-DB91EBE86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8152-3367-41D3-9B90-DF75A5109883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2E26-161C-4A94-9604-DB91EBE86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8152-3367-41D3-9B90-DF75A5109883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512E26-161C-4A94-9604-DB91EBE864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208152-3367-41D3-9B90-DF75A5109883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512E26-161C-4A94-9604-DB91EBE864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851648" cy="248604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Досуг , как одна из форм сотрудничества с </a:t>
            </a:r>
            <a:r>
              <a:rPr lang="ru-RU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семьёй</a:t>
            </a:r>
            <a:endParaRPr lang="ru-RU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071942"/>
            <a:ext cx="7854696" cy="17526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Сафронова Нэля Владимировна, </a:t>
            </a:r>
          </a:p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музыкальный руководитель</a:t>
            </a:r>
          </a:p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МБОУ «</a:t>
            </a:r>
            <a:r>
              <a:rPr lang="ru-RU" b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Новоромановская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 основная общеобразовательная школа»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00034" y="3786190"/>
            <a:ext cx="8286808" cy="360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286116" y="1928802"/>
            <a:ext cx="4765293" cy="4569770"/>
            <a:chOff x="1014377" y="1123827"/>
            <a:chExt cx="4387049" cy="371025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Прямоугольник 7"/>
            <p:cNvSpPr/>
            <p:nvPr/>
          </p:nvSpPr>
          <p:spPr>
            <a:xfrm>
              <a:off x="1014377" y="1123827"/>
              <a:ext cx="4387049" cy="3710252"/>
            </a:xfrm>
            <a:prstGeom prst="rect">
              <a:avLst/>
            </a:prstGeom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1014377" y="1123827"/>
              <a:ext cx="4387049" cy="3710252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76200" rIns="25400" bIns="254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000" b="1" kern="1200" dirty="0" smtClean="0">
                <a:latin typeface="+mn-lt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b="1" kern="120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Музыка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kern="1200" dirty="0" smtClean="0">
                  <a:latin typeface="+mn-lt"/>
                </a:rPr>
                <a:t>Создаёт общий подъем чувств и  праздничную атмосферу. 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b="1" kern="120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Слово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kern="1200" dirty="0" smtClean="0">
                  <a:latin typeface="+mn-lt"/>
                </a:rPr>
                <a:t>Несёт эмоциональную информацию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kern="1200" dirty="0" smtClean="0">
                  <a:latin typeface="+mn-lt"/>
                </a:rPr>
                <a:t>Создаёт словесные образы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kern="1200" dirty="0" smtClean="0">
                  <a:latin typeface="+mn-lt"/>
                </a:rPr>
                <a:t>Передаёт чувства, настроение и переживание человека.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b="1" kern="1200" dirty="0" smtClean="0">
                  <a:solidFill>
                    <a:schemeClr val="accent3">
                      <a:lumMod val="50000"/>
                    </a:schemeClr>
                  </a:solidFill>
                </a:rPr>
                <a:t>Игра                                                </a:t>
              </a:r>
              <a:r>
                <a:rPr lang="ru-RU" sz="2000" b="1" kern="1200" dirty="0" smtClean="0">
                  <a:solidFill>
                    <a:schemeClr val="bg1"/>
                  </a:solidFill>
                </a:rPr>
                <a:t>С</a:t>
              </a:r>
              <a:r>
                <a:rPr lang="ru-RU" sz="2000" b="1" kern="1200" dirty="0" smtClean="0">
                  <a:latin typeface="+mn-lt"/>
                </a:rPr>
                <a:t>пособствует развитию мышления, воображения</a:t>
              </a:r>
              <a:endParaRPr lang="ru-RU" sz="2000" kern="1200" dirty="0" smtClean="0">
                <a:latin typeface="+mn-lt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kern="1200" dirty="0" smtClean="0">
                  <a:latin typeface="+mn-lt"/>
                </a:rPr>
                <a:t>Воспитывает активность, сноровку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400" b="1" kern="1200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marL="457200" lvl="2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000" b="1" kern="1200" dirty="0">
                <a:latin typeface="+mn-lt"/>
              </a:endParaRPr>
            </a:p>
            <a:p>
              <a:pPr marL="457200" lvl="2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000" b="1" kern="1200" dirty="0">
                <a:latin typeface="+mn-lt"/>
              </a:endParaRPr>
            </a:p>
            <a:p>
              <a:pPr marL="457200" lvl="2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000" b="1" kern="1200" dirty="0">
                <a:latin typeface="+mn-lt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400" b="1" kern="12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  <a:p>
              <a:pPr marL="457200" lvl="2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000" kern="1200" dirty="0">
                <a:latin typeface="+mn-lt"/>
              </a:endParaRPr>
            </a:p>
            <a:p>
              <a:pPr marL="457200" lvl="2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000" b="1" kern="1200" dirty="0">
                <a:latin typeface="+mn-lt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14348" y="1000107"/>
            <a:ext cx="4625015" cy="1320556"/>
            <a:chOff x="-256861" y="-29279"/>
            <a:chExt cx="4625015" cy="114015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Прямоугольник 5"/>
            <p:cNvSpPr/>
            <p:nvPr/>
          </p:nvSpPr>
          <p:spPr>
            <a:xfrm>
              <a:off x="386081" y="-29278"/>
              <a:ext cx="3257053" cy="11401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0" rIns="3556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Средства эмоционального воздействия</a:t>
              </a:r>
              <a:endParaRPr lang="ru-RU" sz="2800" b="1" kern="1200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256861" y="-29279"/>
              <a:ext cx="4625015" cy="114015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Артисты-балаганщ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219995" cy="2106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7" name="Picture 5" descr="С речки Аннушка идет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2928934"/>
            <a:ext cx="3713274" cy="2143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9" name="Picture 5" descr="Ангел прилетел, и на нас с улыбкой посмотре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000372"/>
            <a:ext cx="3921745" cy="2544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429000"/>
            <a:ext cx="4284662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Говори, где болит тут или здесь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14876" y="2928934"/>
            <a:ext cx="3778276" cy="2765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1" name="Picture 7" descr="Масленица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643438" y="3214686"/>
            <a:ext cx="3941798" cy="3213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071802" y="571480"/>
            <a:ext cx="4500594" cy="714380"/>
          </a:xfrm>
          <a:prstGeom prst="rect">
            <a:avLst/>
          </a:prstGeom>
        </p:spPr>
        <p:txBody>
          <a:bodyPr>
            <a:normAutofit fontScale="90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Нет зрителей,</a:t>
            </a:r>
            <a:endParaRPr kumimoji="0" lang="ru-RU" sz="5000" b="1" i="0" u="none" strike="noStrike" kern="1200" cap="none" spc="0" normalizeH="0" baseline="0" noProof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42844" y="3857628"/>
            <a:ext cx="4286280" cy="2500330"/>
          </a:xfrm>
          <a:prstGeom prst="rect">
            <a:avLst/>
          </a:prstGeo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атмосфера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праздничного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общения</a:t>
            </a:r>
            <a:endParaRPr kumimoji="0" lang="ru-RU" sz="5000" b="1" i="0" u="none" strike="noStrike" kern="1200" cap="none" spc="0" normalizeH="0" baseline="0" noProof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500562" y="1285860"/>
            <a:ext cx="4214842" cy="857256"/>
          </a:xfrm>
          <a:prstGeom prst="rect">
            <a:avLst/>
          </a:prstGeom>
        </p:spPr>
        <p:txBody>
          <a:bodyPr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нет актёров,  </a:t>
            </a:r>
            <a:endParaRPr kumimoji="0" lang="ru-RU" sz="5000" b="1" i="0" u="none" strike="noStrike" kern="1200" cap="none" spc="0" normalizeH="0" baseline="0" noProof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14348" y="2500306"/>
            <a:ext cx="3929090" cy="1071570"/>
          </a:xfrm>
          <a:prstGeom prst="rect">
            <a:avLst/>
          </a:prstGeom>
        </p:spPr>
        <p:txBody>
          <a:bodyPr>
            <a:normAutofit fontScale="7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существует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		</a:t>
            </a:r>
            <a:r>
              <a:rPr kumimoji="0" lang="ru-RU" sz="5000" b="1" i="0" u="none" strike="noStrike" kern="1200" cap="none" spc="0" normalizeH="0" baseline="0" noProof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одно - </a:t>
            </a:r>
            <a:endParaRPr kumimoji="0" lang="ru-RU" sz="5000" b="1" i="0" u="none" strike="noStrike" kern="1200" cap="none" spc="0" normalizeH="0" baseline="0" noProof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Documents and Settings\Администратор\Мои документы\Мои рисунки\ФОТО\НАШ ВЕСЁЛЫЙ ДЕТСКИЙ САД\новый год 2009\29.12.2009  средняя группа\DSC05065-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2500306"/>
            <a:ext cx="4130684" cy="3098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Documents and Settings\Администратор\Мои документы\ДЕТСКИЙ САД\Сафронова Н.В\Фотографии праздников\Фольклор\Осенины. Пугало.jpg"/>
          <p:cNvPicPr>
            <a:picLocks noChangeAspect="1" noChangeArrowheads="1"/>
          </p:cNvPicPr>
          <p:nvPr/>
        </p:nvPicPr>
        <p:blipFill>
          <a:blip r:embed="rId10"/>
          <a:srcRect l="4567" t="32142" r="6499" b="6103"/>
          <a:stretch>
            <a:fillRect/>
          </a:stretch>
        </p:blipFill>
        <p:spPr bwMode="auto">
          <a:xfrm>
            <a:off x="5072066" y="3000372"/>
            <a:ext cx="3214710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389120"/>
          </a:xfr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2419350" indent="-2238375"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Цель: </a:t>
            </a:r>
            <a:r>
              <a:rPr lang="ru-RU" sz="4000" dirty="0" smtClean="0"/>
              <a:t>оценка успехов и неудач</a:t>
            </a:r>
          </a:p>
          <a:p>
            <a:pPr marL="2419350" indent="-2238375"/>
            <a:endParaRPr lang="ru-RU" sz="4000" dirty="0" smtClean="0"/>
          </a:p>
          <a:p>
            <a:pPr marL="2419350" indent="-2238375"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Действие: </a:t>
            </a:r>
            <a:r>
              <a:rPr lang="ru-RU" sz="4000" dirty="0" smtClean="0"/>
              <a:t>просмотр </a:t>
            </a:r>
            <a:r>
              <a:rPr lang="ru-RU" sz="4000" smtClean="0"/>
              <a:t>видеозаписи, </a:t>
            </a:r>
            <a:r>
              <a:rPr lang="ru-RU" sz="4000" dirty="0" smtClean="0"/>
              <a:t>беседа с участниками праздника.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785794"/>
            <a:ext cx="8229600" cy="112319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Скругленный прямоугольник 4"/>
          <p:cNvSpPr/>
          <p:nvPr/>
        </p:nvSpPr>
        <p:spPr>
          <a:xfrm>
            <a:off x="500034" y="857232"/>
            <a:ext cx="8119940" cy="10135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lvl="0" algn="l" defTabSz="2133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800" b="1" i="1" kern="1200" dirty="0" smtClean="0"/>
              <a:t>5. Рефлексивный</a:t>
            </a:r>
            <a:endParaRPr lang="ru-RU" sz="4800" b="1" i="1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 txBox="1">
            <a:spLocks/>
          </p:cNvSpPr>
          <p:nvPr/>
        </p:nvSpPr>
        <p:spPr>
          <a:xfrm>
            <a:off x="571472" y="2857496"/>
            <a:ext cx="6629400" cy="106668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Documents and Settings\Администратор\Мои документы\ДЕТСКИЙ САД\Сафронова Н.В\Фотографии праздников\Праздники\Изображение 2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2857496"/>
            <a:ext cx="2624675" cy="16511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 descr="C:\Documents and Settings\Администратор\Мои документы\ДЕТСКИЙ САД\Сафронова Н.В\Фотографии праздников\Праздники\Изображение 2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4857760"/>
            <a:ext cx="2500330" cy="18230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85720" y="428604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</a:rPr>
              <a:t>Родители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- восстанавливают в душе радость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643050"/>
            <a:ext cx="5857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</a:rPr>
              <a:t>Педагоги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- имеют возможность лучше узнать семьи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928934"/>
            <a:ext cx="57864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</a:rPr>
              <a:t>Дети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– узнают новое и учатся с уважением , любовью и благодарностью смотреть на своих близких</a:t>
            </a:r>
            <a:endParaRPr lang="ru-RU" sz="2800" b="1" dirty="0"/>
          </a:p>
        </p:txBody>
      </p:sp>
      <p:pic>
        <p:nvPicPr>
          <p:cNvPr id="1026" name="Picture 2" descr="D:\Нелли\Фото\Детский сад\8 марта\P30701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857760"/>
            <a:ext cx="2448122" cy="183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D:\Нелли\Фото\Детский сад\8 марта\P30701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57166"/>
            <a:ext cx="1543050" cy="2314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D:\Нелли\Фото\Детский сад\День Матери\PB2600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857760"/>
            <a:ext cx="2448124" cy="183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571612"/>
            <a:ext cx="6170502" cy="278608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Творческих успехов в организации досуга!</a:t>
            </a:r>
            <a:endParaRPr lang="ru-RU" sz="480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28596" y="5286388"/>
            <a:ext cx="8286808" cy="360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728" y="1857364"/>
            <a:ext cx="6643734" cy="3000396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ДОСУГ  </a:t>
            </a:r>
          </a:p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удовлетворяет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потребности 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в любви, </a:t>
            </a:r>
          </a:p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познании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окружающего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мира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, самовыражении 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и самоутверждении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kumimoji="0" lang="ru-RU" sz="32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357166"/>
            <a:ext cx="5715040" cy="92868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Формы</a:t>
            </a:r>
            <a:r>
              <a:rPr lang="ru-RU" sz="54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досуга:</a:t>
            </a:r>
            <a:endParaRPr lang="ru-RU" sz="54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928662" y="1500174"/>
          <a:ext cx="71438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 подготовки и проведения праздника:</a:t>
            </a:r>
            <a:endParaRPr lang="ru-RU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00298" y="20716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70408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pPr>
              <a:buClr>
                <a:schemeClr val="accent3">
                  <a:lumMod val="50000"/>
                </a:schemeClr>
              </a:buClr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Цель: </a:t>
            </a:r>
            <a:r>
              <a:rPr lang="ru-RU" sz="4000" dirty="0" smtClean="0"/>
              <a:t>выбор темы праздника</a:t>
            </a:r>
          </a:p>
          <a:p>
            <a:pPr>
              <a:buNone/>
            </a:pPr>
            <a:endParaRPr lang="ru-RU" sz="4000" dirty="0" smtClean="0"/>
          </a:p>
          <a:p>
            <a:pPr marL="2514600" indent="-2514600"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Действие:  </a:t>
            </a:r>
            <a:r>
              <a:rPr lang="ru-RU" sz="4000" dirty="0" smtClean="0"/>
              <a:t>Приглашение родителей на встречу с педагогами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28802"/>
            <a:ext cx="8229600" cy="4389120"/>
          </a:xfrm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438275" indent="-1438275"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Цель: </a:t>
            </a:r>
            <a:r>
              <a:rPr lang="ru-RU" sz="4000" dirty="0" smtClean="0"/>
              <a:t>определение ведущего праздника и его помощников </a:t>
            </a:r>
          </a:p>
          <a:p>
            <a:pPr>
              <a:buNone/>
            </a:pPr>
            <a:endParaRPr lang="ru-RU" sz="3200" b="1" dirty="0" smtClean="0"/>
          </a:p>
          <a:p>
            <a:pPr marL="2419350" indent="-2419350"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Действие: </a:t>
            </a:r>
            <a:r>
              <a:rPr lang="ru-RU" sz="4000" dirty="0" smtClean="0">
                <a:solidFill>
                  <a:schemeClr val="tx1"/>
                </a:solidFill>
              </a:rPr>
              <a:t>с</a:t>
            </a:r>
            <a:r>
              <a:rPr lang="ru-RU" sz="4000" dirty="0" smtClean="0"/>
              <a:t>оставление сценария и программы действий детей и взрослых</a:t>
            </a:r>
            <a:endParaRPr lang="ru-RU" sz="4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71472" y="642918"/>
            <a:ext cx="8229600" cy="1123199"/>
            <a:chOff x="0" y="9900"/>
            <a:chExt cx="8229600" cy="112319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9900"/>
              <a:ext cx="8229600" cy="112319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54830" y="64730"/>
              <a:ext cx="8119940" cy="10135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l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800" b="1" i="1" kern="1200" dirty="0" smtClean="0"/>
                <a:t>2. Проектирование</a:t>
              </a:r>
              <a:endParaRPr lang="ru-RU" sz="4800" b="1" i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892971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5984" y="2000240"/>
            <a:ext cx="48577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важно</a:t>
            </a:r>
            <a:endParaRPr lang="ru-RU" sz="11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4389120"/>
          </a:xfr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1076325" indent="-1076325">
              <a:buNone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Цель: </a:t>
            </a:r>
            <a:r>
              <a:rPr lang="ru-RU" sz="3200" dirty="0" smtClean="0"/>
              <a:t>согласование воспитывающими взрослыми всех вопросов, касающихся организации праздника</a:t>
            </a:r>
          </a:p>
          <a:p>
            <a:pPr>
              <a:buNone/>
            </a:pPr>
            <a:endParaRPr lang="ru-RU" sz="3200" dirty="0" smtClean="0"/>
          </a:p>
          <a:p>
            <a:pPr marL="1076325" indent="-1076325" defTabSz="247650">
              <a:buNone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Действие: </a:t>
            </a:r>
            <a:r>
              <a:rPr lang="ru-RU" sz="3200" dirty="0" smtClean="0"/>
              <a:t>подготовка атрибутов, выбор средств эмоционального воздействия, содействие в освоении литературного и музыкального материала праздника</a:t>
            </a:r>
            <a:endParaRPr lang="ru-RU" sz="32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42868" y="493364"/>
            <a:ext cx="8229600" cy="1123199"/>
            <a:chOff x="0" y="9900"/>
            <a:chExt cx="8229600" cy="112319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9900"/>
              <a:ext cx="8229600" cy="112319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54830" y="64730"/>
              <a:ext cx="8119940" cy="10135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l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800" b="1" i="1" kern="1200" dirty="0" smtClean="0"/>
                <a:t>3. Подготовительный</a:t>
              </a:r>
              <a:endParaRPr lang="ru-RU" sz="4800" b="1" i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28802"/>
            <a:ext cx="8143932" cy="4714908"/>
          </a:xfr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1438275" indent="-1438275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Цель: </a:t>
            </a:r>
            <a:r>
              <a:rPr lang="ru-RU" sz="3600" dirty="0" smtClean="0"/>
              <a:t>поддержка специалистами родителей и детей в выполнении замысла праздника</a:t>
            </a:r>
          </a:p>
          <a:p>
            <a:pPr>
              <a:buNone/>
            </a:pPr>
            <a:endParaRPr lang="ru-RU" sz="3200" dirty="0" smtClean="0"/>
          </a:p>
          <a:p>
            <a:pPr marL="2152650" indent="-2152650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Действие: </a:t>
            </a:r>
            <a:r>
              <a:rPr lang="ru-RU" sz="3600" dirty="0" smtClean="0"/>
              <a:t>проведение праздника, проявление своих способностей каждым участником праздника</a:t>
            </a:r>
            <a:endParaRPr lang="ru-RU" sz="3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28596" y="571480"/>
            <a:ext cx="8229600" cy="1123199"/>
            <a:chOff x="0" y="9900"/>
            <a:chExt cx="8229600" cy="112319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9900"/>
              <a:ext cx="8229600" cy="112319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54830" y="64730"/>
              <a:ext cx="8119940" cy="10135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l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b="1" i="1" kern="1200" dirty="0" smtClean="0"/>
                <a:t>4. Реализация проекта праздника</a:t>
              </a:r>
              <a:endParaRPr lang="ru-RU" sz="4000" b="1" i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555</TotalTime>
  <Words>351</Words>
  <Application>Microsoft Office PowerPoint</Application>
  <PresentationFormat>Экран (4:3)</PresentationFormat>
  <Paragraphs>93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Досуг , как одна из форм сотрудничества с семьёй</vt:lpstr>
      <vt:lpstr>Слайд 2</vt:lpstr>
      <vt:lpstr>Формы досуга:</vt:lpstr>
      <vt:lpstr>Этапы подготовки и проведения праздника: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Творческих успехов в организации досуга!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Досуг , как одна из форм взаимодействия с родителями</dc:title>
  <dc:creator>Zver</dc:creator>
  <cp:lastModifiedBy>Комаровы</cp:lastModifiedBy>
  <cp:revision>73</cp:revision>
  <dcterms:created xsi:type="dcterms:W3CDTF">2010-04-16T07:10:51Z</dcterms:created>
  <dcterms:modified xsi:type="dcterms:W3CDTF">2015-07-13T23:21:43Z</dcterms:modified>
</cp:coreProperties>
</file>