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2" r:id="rId13"/>
    <p:sldId id="273" r:id="rId14"/>
    <p:sldId id="268" r:id="rId15"/>
    <p:sldId id="274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7B9F0-8982-466A-A4FD-AA5B715BD30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F44A-A822-4D9D-B24D-363DEF7D1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orts-android.ru/wp-content/uploads/2014/12/samerfon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357290" y="1571612"/>
            <a:ext cx="6357982" cy="3643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Работа с семьей как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условие успешной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социализации дошкольника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Педагог-психолог  МАДОУ №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cs typeface="Arial" pitchFamily="34" charset="0"/>
              </a:rPr>
              <a:t>Лаптева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cs typeface="Arial" pitchFamily="34" charset="0"/>
              </a:rPr>
              <a:t> Н.Ю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85918" y="1305341"/>
            <a:ext cx="58579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практический (родительские собрания, тренинги, круглые столы и др.)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Родительский тренинг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это активная форма работы с родителями, которые хотят изменить свое отношение к поведению и взаимодействию с собственным ребенком, сделать его более открытым и доверительным. Желательно, чтобы в родительских тренингах участвовали оба родителя.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Тренинг проводится с группой, состоящей из 12–15 человек. Родительские тренинги будут успешными, если родители будут в них активно участвовать и регулярно их посещать.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Психолог во время тренинга дает возможность родителям на время ощутить себя ребенком, пережить эмоционально еще раз детские впечатления, а, значит, понять переживания собственного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Планирование работы педагога-психолога с семьями воспитанников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Семинар для родителей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«Искусство быть счастливым»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00808"/>
            <a:ext cx="581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Цель: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формирование позитивного отношения к себе, своему ребенку, через творческое включение.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Задачи: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Ознакомить родителей с негативными установками и их последствие на развитие личности ребенка.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Поиск внутренних ресурсов.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Приобретение положительного опыта.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pic>
        <p:nvPicPr>
          <p:cNvPr id="4" name="Рисунок 3" descr="C:\Users\Маруся\Desktop\МАДОУ № 6\фото\20150320_18035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81" y="764704"/>
            <a:ext cx="320040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Маруся\Desktop\МАДОУ № 6\фото\20150320_18051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38437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Маруся\Desktop\МАДОУ № 6\фото\20150320_18082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396044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896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pic>
        <p:nvPicPr>
          <p:cNvPr id="3" name="Рисунок 2" descr="C:\Users\Маруся\Desktop\МАДОУ № 6\фото\20150320_18335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21">
            <a:off x="1623678" y="620688"/>
            <a:ext cx="309592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Маруся\Desktop\МАДОУ № 6\фото\20150320_18355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109">
            <a:off x="5032995" y="845030"/>
            <a:ext cx="32403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Маруся\Desktop\МАДОУ № 6\фото\20150320_18391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47" y="3089586"/>
            <a:ext cx="3024336" cy="182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Маруся\Desktop\МАДОУ № 6\фото\20150320_18561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28" y="3789040"/>
            <a:ext cx="3306060" cy="183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9428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00298" y="980148"/>
            <a:ext cx="4447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Тренинг для родителей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«Мы и наши дети в общении!»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874302" y="2791103"/>
            <a:ext cx="58109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Цель: и задачи 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расширение навыков конструктивного общения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адекватное оценочное принятие индивидуальности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29507" y="0"/>
            <a:ext cx="9114493" cy="6858000"/>
          </a:xfrm>
          <a:prstGeom prst="rect">
            <a:avLst/>
          </a:prstGeom>
          <a:noFill/>
        </p:spPr>
      </p:pic>
      <p:pic>
        <p:nvPicPr>
          <p:cNvPr id="3" name="Рисунок 2" descr="C:\Users\Наталья\Desktop\род.собр 12\IMG_20150513_174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701">
            <a:off x="1714480" y="785794"/>
            <a:ext cx="278608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Наталья\Desktop\род.собр 12\IMG_20150513_1702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1310">
            <a:off x="5721722" y="1132018"/>
            <a:ext cx="278608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Наталья\Desktop\род.собр 12\IMG_20150513_172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7901">
            <a:off x="1908938" y="3080780"/>
            <a:ext cx="2776746" cy="184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Наталья\Desktop\род.собр 12\IMG_20150513_172709.jpg"/>
          <p:cNvPicPr/>
          <p:nvPr/>
        </p:nvPicPr>
        <p:blipFill>
          <a:blip r:embed="rId6" cstate="print"/>
          <a:srcRect l="23891" r="28487"/>
          <a:stretch>
            <a:fillRect/>
          </a:stretch>
        </p:blipFill>
        <p:spPr bwMode="auto">
          <a:xfrm rot="277796">
            <a:off x="5446934" y="3717431"/>
            <a:ext cx="19288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43042" y="214290"/>
            <a:ext cx="60721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Байбородова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Л.В. Взаимодействие школы и семьи: Учебно-методическое пособие / Л.В.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Байбородова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- Ярославль: Академия развития, Академия холдинг, 2003. - 224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Белкина, В.Н. Дошкольник: обучение и развитие. Воспитателям и родителям / В.Н. Белкина, Н.Н. Васильева, Н.В.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Елкина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др. – Ярославль: Академия, 2006. – 320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Белова, Л.В. В семье будущий первоклассник / Л.В. Белова. - М, 2004. – 178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Белоногова, Г. Педагогические знания – родителям / Г. Белоногова, Л. Хитрова // Дошкольное воспитание, 2003. - N 1. - С. 82 - 92.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Богданова, Т.Г. Диагностика познавательной сферы ребенка / Т.Г. Богданова, Т.В. Корнилова. - М., 2004. – 233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Гализузова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Л.Н., Смирнова Е.О. Искусство общения с ребёнком от года до шести лет: Советы психолога. М:. АРКТИ, 2004.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Гиппенрейтер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Ю. Б. Общаться с ребёнком. Как? – Издательство АСТ,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Астрель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2011. – 240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Марковская, И.М. Тренинг взаимодействия родителей с детьми. – М. : Речь, 2005. – 150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Медведева, И.Я. Воспитание без ошибок. Книга для трудных родителей / И.Я. Медведева, Т.Л. Шишова. - СПб.: Речь, 2008. – 223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Меновщиков, В.Ю. Психологическая помощь в сети интернет. – М., 2007. – 178 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Микляева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Н.В.,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Микляева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Ю.В. "Работа педагога-психолога в ДОУ", - М.: Айрис-пресс, 2005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orts-android.ru/wp-content/uploads/2014/12/samerfon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928802"/>
            <a:ext cx="4857784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Благодарю за внимание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28794" y="763770"/>
            <a:ext cx="60721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Воспитание личности - всегда было сложной задачей.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Перед педагогами и психологами, кроме традиционных вопросов - чему учить и как воспитывать ребенка в современных условиях, встает проблема: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сформировать человека,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который отвечал бы требованиям общества на нынешнем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этапе исторического развития.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Основные структуры личности закладываются в первые годы жизни, а значит на семью и дошкольные учреждения возлагается особая ответственность по воспитанию личностных качеств у подрастающего поколения.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71488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Наши дети — это наша старость. Правильное воспитание — это наша счастливая старость, плохое воспитание — это наше будущее горе, это наши слезы, это наша вина перед другими людьми.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Антон Семенович Макаренко)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85918" y="1390687"/>
            <a:ext cx="65722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Семья и дошкольное учреждение – два важных института социализации детей. Их воспитательные функции различны, но для всестороннего развития ребёнка необходимо их взаимодействие.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СОЦИАЛИЗАЦИЯ –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процесс усвоения индивидом социального опыта, системы социальных связей и отношений. В процессе социализации человек усваивает общественно одобряемые формы поведения, необходимые ему для нормальной жизни в обществе.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57356" y="1075923"/>
            <a:ext cx="60722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Семья – уникальный первичный социум, дающий ребенку ощущение психологической защищенности, «эмоционального тыла», поддержку, безусловного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безоценочного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принятия.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этом непреходящее значение семьи для человека вообще, а для дошкольника в особенности.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Семья для ребенка - это ещё и источник общественного опыта. Здесь он находит примеры для подражания,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14480" y="928670"/>
            <a:ext cx="68580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Новая философия взаимодействия педагогов и родителей нашла отражение в ФГОС ДО.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соответствии с новыми требованиями роль родителей в реализации ФГОС ДО возрастает как на уровне каждого ДОУ, так и на уровне муниципальной системы дошкольного образования в целом.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Задачи, стоящие сегодня перед системой образования, повышают ответственность родителей за результативность учебно-воспитательного процесса в каждом ДОУ, так как именно родительская общественность непосредственно заинтересована в повышении качества образования и развития своих детей. (ФГОС ДО ч. I п. 1.6 п. п. 9)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ДОУ. (ФГОС ДО ч. III п. 3.1 п. п. 5, 6)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857356" y="571480"/>
            <a:ext cx="41433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Одной из основных целей внедрения ФГОС ДО – установление доверительных отношений между детьми, родителями и педагогами, объединение в одну команду, развитие потребности делиться друг с другом своими проблемами и совместно их решать.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2928934"/>
          <a:ext cx="5257800" cy="3122296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</a:tblGrid>
              <a:tr h="878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Кризисное вмешательство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• Индивидуальное консультирование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• Семейное консультирование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Психопрофилактика</a:t>
                      </a:r>
                      <a:endParaRPr lang="ru-RU" sz="16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Индивидуальное консультирование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• Семейное консультирование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• Психолого-педагогическое просвещение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Развитие и обучение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Тренинги </a:t>
                      </a: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для родителей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428860" y="2143116"/>
            <a:ext cx="485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Модель взаимодействия педагога-психолога с родителями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85918" y="1062792"/>
            <a:ext cx="67151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работе с родителями психолог: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осуществляет просвещение по вопросам обучения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решает по их просьбе частные проблемы ребенка в обучении и подготовке его к школе, разрабатывает для родителей индивидуализированные программы их занятий с ребенком в домашних условиях;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проводит по их просьбе индивидуальную диагностику умственного развития ребенка, его специальных способностей (например,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сенсомоторики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пространственного ориентирования, математических представлений и др.);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проводит диагностику эмоционального, воспитательного и терапевтического потенциала семьи;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обеспечивает психологическую поддержку родителей, имеющих детей с проблемами в развитии, и их близких;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 проводит подготовку интеграционных процессов со стороны семей, имеющих нормально развивающихся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14480" y="878056"/>
            <a:ext cx="6143636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 этап работы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диагностический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позволяет определить содержание и формы предстоящей совместной работы педагога-психолога с родителями.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диагностического этапа: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изучение особенностей воспитания ребенка в семье и выявление проблем для учета в планировании психологической работы с детьми и их родителями; установление контакта педагога-психолога с родителями и формирование положительной установки на дальнейшее общение; создание возможности для осознания родителями причин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дезадаптивного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поведения детей.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Изучить общие сведения о ребенке и семье, особенностях воспитания и эмоционального развития ребенка.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Узнать, какие проблемы волнуют родителей в вопросах воспитания и обучения детей для последующего консультирования.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Определить психологический климат семьи, родительские установки и позиции по отношению к детям.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Определить причины нарушения взаимоотношений в системе родитель-ребенок, приводящие к отклонениям в поведении и развитии ребенка.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Формы работы: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индивидуальное и групповое анкетирование родителей.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Планирование работы педагога-психолога с семьями воспитанников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ntik47.rusedu.net/gallery/3117/fon_lista_i_pticy.jpg"/>
          <p:cNvPicPr>
            <a:picLocks noChangeAspect="1" noChangeArrowheads="1"/>
          </p:cNvPicPr>
          <p:nvPr/>
        </p:nvPicPr>
        <p:blipFill>
          <a:blip r:embed="rId2" cstate="print"/>
          <a:srcRect b="4453"/>
          <a:stretch>
            <a:fillRect/>
          </a:stretch>
        </p:blipFill>
        <p:spPr bwMode="auto">
          <a:xfrm>
            <a:off x="14337" y="0"/>
            <a:ext cx="911449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Планирование работы педагога-психолога с семьями воспитанников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7356" y="1004485"/>
            <a:ext cx="54292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II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консультативный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Представляет собой важную, сложную и необходимую часть деятельности педагога-психолога в ДОУ.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Реализуется 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индивидуального, группового и стендового консультирования.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Иногда информация по различным вопросам воспитания и обучения детей передается родителям для ознакомления в печатном виде.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Такая форма работы с родителями носит профилактический характер.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1248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23</cp:revision>
  <dcterms:created xsi:type="dcterms:W3CDTF">2015-05-19T13:28:11Z</dcterms:created>
  <dcterms:modified xsi:type="dcterms:W3CDTF">2015-05-21T04:34:47Z</dcterms:modified>
</cp:coreProperties>
</file>