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65" r:id="rId2"/>
    <p:sldId id="267" r:id="rId3"/>
    <p:sldId id="262" r:id="rId4"/>
    <p:sldId id="263" r:id="rId5"/>
    <p:sldId id="258" r:id="rId6"/>
    <p:sldId id="261" r:id="rId7"/>
    <p:sldId id="257" r:id="rId8"/>
    <p:sldId id="271" r:id="rId9"/>
    <p:sldId id="270" r:id="rId10"/>
    <p:sldId id="266" r:id="rId11"/>
    <p:sldId id="268" r:id="rId12"/>
    <p:sldId id="269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2660" autoAdjust="0"/>
  </p:normalViewPr>
  <p:slideViewPr>
    <p:cSldViewPr>
      <p:cViewPr varScale="1">
        <p:scale>
          <a:sx n="44" d="100"/>
          <a:sy n="44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7EE29-1FC6-45DB-9792-CD0C2608078E}" type="datetimeFigureOut">
              <a:rPr lang="ru-RU" smtClean="0"/>
              <a:pPr/>
              <a:t>15.07.2015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802A6-EEA5-4755-A892-7804BD3FD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802A6-EEA5-4755-A892-7804BD3FD29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dirty="0" smtClean="0">
                <a:solidFill>
                  <a:srgbClr val="FF0000"/>
                </a:solidFill>
              </a:rPr>
              <a:t>Опасности подстерегающие детей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Music\Documents\img1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16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Music\Documents\girl-fungi-44510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731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Music\Documents\depositphotos_11628430-Kids-in-the-gard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Music\Documents\Boy-Eating-Berri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Music\Documents\410_bi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91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Music\Documents\244d501fe6e1349821b6d84c644bd4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5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Music\Documents\rеbёno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Music\Documents\15b90a94209322df0777a014fda90aae_14184f78bb9d221513c34fcedc5cf4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Music\Documents\new-22609-2013-02-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Music\Documents\1_525f9bd1f1ab3525f9bd1f1ae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2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Music\Documents\da8c43e45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Music\Documents\daf8e2f8af71048c25ae289b4df8ab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421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</TotalTime>
  <Words>4</Words>
  <PresentationFormat>Экран (4:3)</PresentationFormat>
  <Paragraphs>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2015-07-15T14:40:28Z</dcterms:created>
  <dcterms:modified xsi:type="dcterms:W3CDTF">2015-07-15T18:27:18Z</dcterms:modified>
</cp:coreProperties>
</file>