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8F1E66-6B24-475F-8F28-79A5410259C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7F0419-36EB-49F4-9275-101D362154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770" y="5857868"/>
            <a:ext cx="6072230" cy="1000132"/>
          </a:xfrm>
        </p:spPr>
        <p:txBody>
          <a:bodyPr/>
          <a:lstStyle/>
          <a:p>
            <a:r>
              <a:rPr lang="ru-RU" dirty="0" smtClean="0"/>
              <a:t>Первая младшая группа «А».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Экспериментирование с водой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СО ЛЬДОМ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1914525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5367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лизавета\Desktop\Фото-0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0042"/>
            <a:ext cx="4095608" cy="3071706"/>
          </a:xfrm>
          <a:prstGeom prst="rect">
            <a:avLst/>
          </a:prstGeom>
          <a:noFill/>
        </p:spPr>
      </p:pic>
      <p:pic>
        <p:nvPicPr>
          <p:cNvPr id="1027" name="Picture 3" descr="C:\Users\Елизавета\Desktop\ц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2750338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1638300" cy="125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Елизавета\Desktop\Фото-0088п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5048253" cy="3786190"/>
          </a:xfrm>
          <a:prstGeom prst="rect">
            <a:avLst/>
          </a:prstGeom>
          <a:noFill/>
        </p:spPr>
      </p:pic>
      <p:pic>
        <p:nvPicPr>
          <p:cNvPr id="2051" name="Picture 3" descr="C:\Users\Елизавета\Desktop\ф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5" y="2786059"/>
            <a:ext cx="5429256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spect="1" noChangeArrowheads="1"/>
          </p:cNvSpPr>
          <p:nvPr/>
        </p:nvSpPr>
        <p:spPr bwMode="auto">
          <a:xfrm>
            <a:off x="0" y="457200"/>
            <a:ext cx="1581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1628775" cy="2009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 rot="10800000" flipV="1">
            <a:off x="0" y="166441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Елизавета\Desktop\п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076" name="Picture 4" descr="C:\Users\Елизавета\Desktop\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3000372"/>
            <a:ext cx="4762533" cy="3571900"/>
          </a:xfrm>
          <a:prstGeom prst="rect">
            <a:avLst/>
          </a:prstGeom>
          <a:noFill/>
        </p:spPr>
      </p:pic>
      <p:pic>
        <p:nvPicPr>
          <p:cNvPr id="3075" name="Picture 3" descr="C:\Users\Елизавета\Desktop\п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1" y="0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изавета\Desktop\Фото-00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3071786"/>
            <a:ext cx="5048286" cy="3786214"/>
          </a:xfrm>
          <a:prstGeom prst="rect">
            <a:avLst/>
          </a:prstGeom>
          <a:noFill/>
        </p:spPr>
      </p:pic>
      <p:pic>
        <p:nvPicPr>
          <p:cNvPr id="4099" name="Picture 3" descr="C:\Users\Елизавета\Desktop\Фото-0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48255" y="0"/>
            <a:ext cx="4095746" cy="3071810"/>
          </a:xfrm>
          <a:prstGeom prst="rect">
            <a:avLst/>
          </a:prstGeom>
          <a:noFill/>
        </p:spPr>
      </p:pic>
      <p:pic>
        <p:nvPicPr>
          <p:cNvPr id="4100" name="Picture 4" descr="C:\Users\Елизавета\Desktop\Фото-00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1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лизавета\Desktop\Фото-00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86346" cy="3589760"/>
          </a:xfrm>
          <a:prstGeom prst="rect">
            <a:avLst/>
          </a:prstGeom>
          <a:noFill/>
        </p:spPr>
      </p:pic>
      <p:pic>
        <p:nvPicPr>
          <p:cNvPr id="5122" name="Picture 2" descr="C:\Users\Елизавета\Desktop\Фото-00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05245" y="2928934"/>
            <a:ext cx="5238755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Спасибо за внимание.</a:t>
            </a:r>
            <a:endParaRPr kumimoji="0" lang="ru-RU" sz="5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28"/>
            <a:ext cx="86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6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Переливалочки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Елизавета\Desktop\Новая папка\Фото-00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429000"/>
            <a:ext cx="4286280" cy="3214710"/>
          </a:xfrm>
          <a:prstGeom prst="rect">
            <a:avLst/>
          </a:prstGeom>
          <a:noFill/>
        </p:spPr>
      </p:pic>
      <p:pic>
        <p:nvPicPr>
          <p:cNvPr id="1027" name="Picture 3" descr="C:\Users\Елизавета\Desktop\Новая папка\Фото-00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00107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285728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«Водяная мельница»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Елизавета\Desktop\Новая папка\Фото-00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3214686"/>
            <a:ext cx="4500594" cy="3375446"/>
          </a:xfrm>
          <a:prstGeom prst="rect">
            <a:avLst/>
          </a:prstGeom>
          <a:noFill/>
        </p:spPr>
      </p:pic>
      <p:pic>
        <p:nvPicPr>
          <p:cNvPr id="2050" name="Picture 2" descr="C:\Users\Елизавета\Desktop\Новая папка\Фото-00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85723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357166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«Тонет не тонет»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Елизавета\Desktop\Новая папка\Фото-01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000108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285728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как плавает»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7410" name="Picture 2" descr="C:\Users\Елизавета\Desktop\Новая папка\Фото-00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285992"/>
            <a:ext cx="4000528" cy="3000396"/>
          </a:xfrm>
          <a:prstGeom prst="rect">
            <a:avLst/>
          </a:prstGeom>
          <a:noFill/>
        </p:spPr>
      </p:pic>
      <p:pic>
        <p:nvPicPr>
          <p:cNvPr id="17411" name="Picture 3" descr="C:\Users\Елизавета\Desktop\Новая папка\Фото-00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14686"/>
            <a:ext cx="4500593" cy="33754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    Игры с красками</a:t>
            </a:r>
            <a:endParaRPr lang="ru-RU" sz="3600" dirty="0"/>
          </a:p>
        </p:txBody>
      </p:sp>
      <p:pic>
        <p:nvPicPr>
          <p:cNvPr id="7" name="Рисунок 6" descr="Фото-01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571744"/>
            <a:ext cx="4410027" cy="3307520"/>
          </a:xfrm>
          <a:prstGeom prst="rect">
            <a:avLst/>
          </a:prstGeom>
        </p:spPr>
      </p:pic>
      <p:pic>
        <p:nvPicPr>
          <p:cNvPr id="8" name="Рисунок 7" descr="Фото-01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214554"/>
            <a:ext cx="4157652" cy="311823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1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19525" y="2571744"/>
            <a:ext cx="5524475" cy="4143356"/>
          </a:xfrm>
          <a:prstGeom prst="rect">
            <a:avLst/>
          </a:prstGeom>
        </p:spPr>
      </p:pic>
      <p:pic>
        <p:nvPicPr>
          <p:cNvPr id="3" name="Рисунок 2" descr="Фото-01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85728"/>
            <a:ext cx="5000628" cy="375047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-00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1714488"/>
            <a:ext cx="6500858" cy="4875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            Круги на воде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-00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6" y="2928934"/>
            <a:ext cx="4934005" cy="3700504"/>
          </a:xfrm>
          <a:prstGeom prst="rect">
            <a:avLst/>
          </a:prstGeom>
        </p:spPr>
      </p:pic>
      <p:pic>
        <p:nvPicPr>
          <p:cNvPr id="2" name="Рисунок 1" descr="Фото-00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357166"/>
            <a:ext cx="4934005" cy="370050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46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с водой.</dc:title>
  <dc:creator>Елизавета Середкина</dc:creator>
  <cp:lastModifiedBy>Елизавета Середкина</cp:lastModifiedBy>
  <cp:revision>18</cp:revision>
  <dcterms:created xsi:type="dcterms:W3CDTF">2014-02-19T16:13:11Z</dcterms:created>
  <dcterms:modified xsi:type="dcterms:W3CDTF">2014-11-04T14:22:31Z</dcterms:modified>
</cp:coreProperties>
</file>