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60D2-8824-482F-92D0-59AA481CFDF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0DCBB-05F2-4CDF-A309-B41A8A59C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04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0DCBB-05F2-4CDF-A309-B41A8A59CE0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68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48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2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1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1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3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8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59FC-0AB4-4D7F-9D0B-8007B7D4DE3A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187B-08A2-496F-95BC-4D9A99A59C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СЛАВЯНСКИЕ КУКЛЫ-ОБЕРЕГИ.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История и традиции.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764704"/>
            <a:ext cx="4402832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Десятиручка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это куколка-помощница. Свое название она получила от того, что женщине всегда не хватает рук, чтобы справиться со всеми домашними делами.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27984" y="4293096"/>
            <a:ext cx="4320480" cy="1695486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Кукла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"день-ночь"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берегла  ночной покой сна и дарила дневную радость и энергию.  </a:t>
            </a:r>
          </a:p>
        </p:txBody>
      </p:sp>
      <p:pic>
        <p:nvPicPr>
          <p:cNvPr id="4098" name="Picture 2" descr="C:\Users\Sams-Book\Desktop\2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4008"/>
            <a:ext cx="3303587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ms-Book\Desktop\2\Рисунок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4" y="3789040"/>
            <a:ext cx="3328987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859216" cy="1296144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Крупеничка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Зерновушка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) и Богач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 это обереги богатства и достатка в семье, и желательно, чтобы они стояли рядом 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паре.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Sams-Book\Desktop\2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0" y="1988840"/>
            <a:ext cx="787241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17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7504" y="5013176"/>
            <a:ext cx="8784976" cy="17610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Каждому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человеку также изготавливались персональные куколки – обереги из ткани методом связывания, обмотки и скручивания. Такие куколки отвечали за все аспекты жизнедеятельности, помогали во всех начинаниях, уберегали от всех недугов. Это были личные куколки взрослых людей, их неутомляемые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берегини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146" name="Picture 2" descr="C:\Users\Sams-Book\Desktop\2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00881"/>
            <a:ext cx="6421437" cy="48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29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176464" cy="60486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На Руси существовали и мужские куклы, ярким примером которых считается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Спиридон-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солнцеворот. Обязательный атрибут такой поделки – колесо, потому что суть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Спиридона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 – поворачивать солнце, делать самую важную вещь во всем цикле. Считается, что такой 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Спиридон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 может изменить жизнь человека в лучшую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сторону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Sams-Book\Desktop\2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3" y="491957"/>
            <a:ext cx="4416425" cy="585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8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44816" cy="20162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Куклы</a:t>
            </a: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700" b="1" dirty="0" err="1">
                <a:solidFill>
                  <a:schemeClr val="tx2">
                    <a:lumMod val="75000"/>
                  </a:schemeClr>
                </a:solidFill>
              </a:rPr>
              <a:t>Кувадки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 согревали до рождения ребенка колыбель, а далее — вешались над кроваткой после крещения младенца. Обычно таких </a:t>
            </a:r>
            <a:r>
              <a:rPr lang="ru-RU" sz="2700" b="1" dirty="0" err="1">
                <a:solidFill>
                  <a:schemeClr val="tx2">
                    <a:lumMod val="75000"/>
                  </a:schemeClr>
                </a:solidFill>
              </a:rPr>
              <a:t>Кувадок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> было несколько и разных цветов.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Sams-Book\Desktop\2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4586287" cy="364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ams-Book\Desktop\2\Рисунок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80928"/>
            <a:ext cx="3981450" cy="36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26615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Птица счастья 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</a:rPr>
              <a:t>считается хранительницей семейного счастья и благополучия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0"/>
            <a:ext cx="4114801" cy="2174875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Домовушка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 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Домовиха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200" b="0" dirty="0">
                <a:solidFill>
                  <a:schemeClr val="tx2">
                    <a:lumMod val="75000"/>
                  </a:schemeClr>
                </a:solidFill>
              </a:rPr>
              <a:t>словно крепкая и устойчивая хозяюшка, знает всему меру и следит за тем, чтобы в доме всегда был «остаток» и хозяева последнее не отдавали. 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Sams-Book\Desktop\2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551363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Sams-Book\Desktop\2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38" y="2468060"/>
            <a:ext cx="39687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40188" cy="1008112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Кукла оберег «Доля» - олицетворение судьбы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Г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лавная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её особенность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– коса. За нее кукла и подвешивается, и означает это « поймать судьбу за хвост»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836712"/>
            <a:ext cx="4041775" cy="1080120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Поднятые вверх руки - знак радостного приветствия. Оберег оптимизма, радости и хорошего настроения. Дарится со словами: Не грусти, не унывай, рук своих не опускай!  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Sams-Book\Desktop\2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3617913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ams-Book\Desktop\2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76722"/>
            <a:ext cx="3908425" cy="464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64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60648"/>
            <a:ext cx="3888432" cy="6597352"/>
          </a:xfrm>
        </p:spPr>
        <p:txBody>
          <a:bodyPr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Кукла Коза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—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это и символ плодородия, также хорошего настроения. Коза несет образ новогоднего праздника и веселья и как бы желает всем бодрости духа, неиссякаемой энергии жизни, хороших урожаев на всех благодатных нивах. А также житья в достатке, мире и радости!</a:t>
            </a:r>
          </a:p>
          <a:p>
            <a:endParaRPr lang="ru-RU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412776"/>
            <a:ext cx="4041775" cy="63976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Домашняя Масленица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- один из самых </a:t>
            </a:r>
            <a:r>
              <a:rPr lang="ru-RU" sz="2000" b="0" dirty="0" smtClean="0">
                <a:solidFill>
                  <a:schemeClr val="tx2">
                    <a:lumMod val="75000"/>
                  </a:schemeClr>
                </a:solidFill>
              </a:rPr>
              <a:t>сильных домашних 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</a:rPr>
              <a:t>оберегов. Чтоб был достаток, чтоб жизнь была, "как по маслу", чтоб рождались здоровенькие детки.  Хранится в красном углу</a:t>
            </a:r>
            <a:r>
              <a:rPr lang="ru-RU" sz="2000" b="0" dirty="0"/>
              <a:t>.</a:t>
            </a:r>
            <a:endParaRPr lang="ru-RU" sz="2000" dirty="0"/>
          </a:p>
        </p:txBody>
      </p:sp>
      <p:pic>
        <p:nvPicPr>
          <p:cNvPr id="11266" name="Picture 2" descr="C:\Users\Sams-Book\Desktop\2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"/>
            <a:ext cx="35624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ms-Book\Desktop\2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3673475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7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0902" y="4462815"/>
            <a:ext cx="878497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i="1" dirty="0">
                <a:solidFill>
                  <a:schemeClr val="tx2">
                    <a:lumMod val="75000"/>
                  </a:schemeClr>
                </a:solidFill>
              </a:rPr>
              <a:t>Добрый совет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Не забывайте самый главный совет – всё, во что Вы верите, может сбыться. Не обязательно слишком сильно трудиться в поте лица для осуществления Вашего желания, достаточно просто спокойно работать в нужном направлении и попросить Вселенную Вам помочь. Куколка конечно не единственный, но один из самых приятных проводников для осуществления Вам помощи.</a:t>
            </a:r>
          </a:p>
          <a:p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Будьте счастливы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2290" name="Picture 2" descr="C:\Users\Sams-Book\Desktop\2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242" y="116632"/>
            <a:ext cx="5779086" cy="44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70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784976" cy="1440160"/>
          </a:xfrm>
        </p:spPr>
        <p:txBody>
          <a:bodyPr>
            <a:noAutofit/>
          </a:bodyPr>
          <a:lstStyle/>
          <a:p>
            <a:r>
              <a:rPr lang="ru-RU" sz="8800" b="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    спасибо </a:t>
            </a:r>
            <a:br>
              <a:rPr lang="ru-RU" sz="8800" b="0" i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8800" b="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        за </a:t>
            </a:r>
            <a:br>
              <a:rPr lang="ru-RU" sz="8800" b="0" i="1" dirty="0" smtClean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8800" b="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  внимание</a:t>
            </a:r>
            <a:endParaRPr lang="ru-RU" sz="8800" b="0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483970"/>
            <a:ext cx="6668144" cy="1374030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                Подготовила </a:t>
            </a:r>
            <a:r>
              <a:rPr lang="ru-RU" sz="2400" i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воспитатель         </a:t>
            </a:r>
            <a:r>
              <a:rPr lang="ru-RU" sz="2400" i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Доморацкая</a:t>
            </a:r>
            <a:r>
              <a:rPr lang="ru-RU" sz="2400" i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 Любовь Владимировна  </a:t>
            </a:r>
            <a:endParaRPr lang="ru-RU" sz="2400" i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Times New Roman"/>
              </a:rPr>
              <a:t>На протяжении тысячелетий ни один дом на Руси не обходился без оберегов. Люди верили, что обереги охраняют их от болезни, “дурного глаза”, хищных зверей, стихийных бедствий и разных напастей.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ams-Book\Desktop\1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9072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113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661248"/>
            <a:ext cx="7643192" cy="10801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solidFill>
                  <a:srgbClr val="002060"/>
                </a:solidFill>
              </a:rPr>
              <a:t>Куклы набивались соломой, тканью и иными материалами, в волосы вплетались нитки и веревки. А до появления тряпичной поделки использовалась зольная, которая считалась первой из всех кукол, которые использовались как обереги</a:t>
            </a:r>
            <a:r>
              <a:rPr lang="ru-RU" sz="2200" dirty="0" smtClean="0">
                <a:solidFill>
                  <a:srgbClr val="002060"/>
                </a:solidFill>
              </a:rPr>
              <a:t>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Sams-Book\Desktop\1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9717"/>
            <a:ext cx="6873057" cy="493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062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fontAlgn="base">
              <a:buNone/>
            </a:pPr>
            <a:r>
              <a:rPr lang="ru-RU" dirty="0">
                <a:solidFill>
                  <a:srgbClr val="002060"/>
                </a:solidFill>
              </a:rPr>
              <a:t>Изготовление куклы считалось сугубо женским занятием. Как правило, мужчины не могли даже смотреть на сам процесс. От качества работы женщины могла зависеть ее судьба и жизнь семьи и всего рода. Поэтому перед таким ответственным делом представительницы подготавливались и делали кукол только в хорошем настроении. Самую первую куклу девушка делала в возрасте 12-13 лет, а по качеству поделки можно было судить, готова ли она к замужеству. Самые лучшие из сделанных поделок хранились и составляли часть приданого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61" b="689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390"/>
          <a:stretch/>
        </p:blipFill>
        <p:spPr>
          <a:xfrm>
            <a:off x="-119900" y="-171400"/>
            <a:ext cx="2237490" cy="17119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73" b="73559" l="12787" r="903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7" b="18267"/>
          <a:stretch/>
        </p:blipFill>
        <p:spPr>
          <a:xfrm rot="5400000">
            <a:off x="7164786" y="-20542"/>
            <a:ext cx="2410888" cy="203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137301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Если в семье случалось доброе событие – свадьба или роды, то наши предки обязательно делали куколок – чтобы отвадить сглаз, порчу, злых духов и другие беды от новорождённого ребёночка или чтобы специальная куколка для молодожёнов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«неразлучники»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помогала сохранять цельность единства новой семьи</a:t>
            </a:r>
          </a:p>
        </p:txBody>
      </p:sp>
      <p:pic>
        <p:nvPicPr>
          <p:cNvPr id="3074" name="Picture 2" descr="C:\Users\Sams-Book\Desktop\1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69" y="2132856"/>
            <a:ext cx="6718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3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08912" cy="86409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2">
                    <a:lumMod val="75000"/>
                  </a:schemeClr>
                </a:solidFill>
              </a:rPr>
              <a:t>Колокольчик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– это куколка добрых вестей и ее родина Валдай, откуда и пошли валдайские колокольчики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Sams-Book\Desktop\1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06" y="0"/>
            <a:ext cx="7589837" cy="530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1742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096344" cy="56166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 свадьбе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повивальная бабка или взрослая родственница сажала на колени невесте куклу "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пеленашку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", чтобы обезопасить будущего ребёночка даже ещё до зачатия, чтобы злые духи, караулящие семейную пару, увидели "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спелёнутого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ребёнка" и вселились в него вместо настоящего дитятки. </a:t>
            </a:r>
          </a:p>
        </p:txBody>
      </p:sp>
      <p:pic>
        <p:nvPicPr>
          <p:cNvPr id="1026" name="Picture 2" descr="C:\Users\Sams-Book\Desktop\1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74053"/>
            <a:ext cx="5791200" cy="52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2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81" y="4581129"/>
            <a:ext cx="7700551" cy="22768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Делались куколки и по разным другим поводам – например, если муж надолго уезжал, то вместо него делалась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обережная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кукла хозяина и сажалась на почётное место в доме. А если в семье женщина никак не могла родить, то изготавливалась другая куколка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Московка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0" name="Picture 2" descr="C:\Users\Sams-Book\Desktop\1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9" y="32507"/>
            <a:ext cx="4028157" cy="45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ms-Book\Desktop\1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7384"/>
            <a:ext cx="3758022" cy="45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076056" y="3501008"/>
            <a:ext cx="3609727" cy="2462907"/>
          </a:xfrm>
        </p:spPr>
        <p:txBody>
          <a:bodyPr>
            <a:normAutofit fontScale="77500" lnSpcReduction="20000"/>
          </a:bodyPr>
          <a:lstStyle/>
          <a:p>
            <a:r>
              <a:rPr lang="ru-RU" sz="2800" b="0" dirty="0">
                <a:solidFill>
                  <a:schemeClr val="tx2">
                    <a:lumMod val="75000"/>
                  </a:schemeClr>
                </a:solidFill>
              </a:rPr>
              <a:t>Если нужно было оставить ребёнка одного, то, чтобы ему не было грустно или страшно, на пальчик ему надевали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зайку,</a:t>
            </a:r>
            <a:r>
              <a:rPr lang="ru-RU" sz="2800" b="0" dirty="0">
                <a:solidFill>
                  <a:schemeClr val="tx2">
                    <a:lumMod val="75000"/>
                  </a:schemeClr>
                </a:solidFill>
              </a:rPr>
              <a:t> и ребёнок уже не оставался один - он был с оберегом, другом и игрушкой в одном лице.</a:t>
            </a:r>
          </a:p>
          <a:p>
            <a:endParaRPr lang="ru-RU" b="0" dirty="0"/>
          </a:p>
        </p:txBody>
      </p:sp>
      <p:sp>
        <p:nvSpPr>
          <p:cNvPr id="12" name="Заголовок 1"/>
          <p:cNvSpPr>
            <a:spLocks noGrp="1"/>
          </p:cNvSpPr>
          <p:nvPr>
            <p:ph type="body" idx="1"/>
          </p:nvPr>
        </p:nvSpPr>
        <p:spPr>
          <a:xfrm>
            <a:off x="467544" y="188640"/>
            <a:ext cx="3528392" cy="2592288"/>
          </a:xfrm>
        </p:spPr>
        <p:txBody>
          <a:bodyPr>
            <a:normAutofit fontScale="90000" lnSpcReduction="10000"/>
          </a:bodyPr>
          <a:lstStyle/>
          <a:p>
            <a:r>
              <a:rPr lang="ru-RU" sz="2400" b="0" dirty="0">
                <a:solidFill>
                  <a:schemeClr val="tx2">
                    <a:lumMod val="75000"/>
                  </a:schemeClr>
                </a:solidFill>
              </a:rPr>
              <a:t>Чтобы в доме царило здоровье, чтобы ничто не могло ему повредить, делалась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"кубышк</a:t>
            </a:r>
            <a:r>
              <a:rPr lang="ru-RU" sz="2400" b="0" dirty="0">
                <a:solidFill>
                  <a:schemeClr val="tx2">
                    <a:lumMod val="75000"/>
                  </a:schemeClr>
                </a:solidFill>
              </a:rPr>
              <a:t>а" - красивая куколка, сидящая на мешке с целебными ароматными травами</a:t>
            </a:r>
            <a:r>
              <a:rPr lang="ru-RU" sz="2400" b="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4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ams-Book\Desktop\2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843"/>
            <a:ext cx="42799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-Book\Desktop\2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9751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6416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529</TotalTime>
  <Words>736</Words>
  <Application>Microsoft Office PowerPoint</Application>
  <PresentationFormat>Экран (4:3)</PresentationFormat>
  <Paragraphs>29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СЛАВЯНСКИЕ КУКЛЫ-ОБЕРЕГИ.</vt:lpstr>
      <vt:lpstr>На протяжении тысячелетий ни один дом на Руси не обходился без оберегов. Люди верили, что обереги охраняют их от болезни, “дурного глаза”, хищных зверей, стихийных бедствий и разных напастей. </vt:lpstr>
      <vt:lpstr>Куклы набивались соломой, тканью и иными материалами, в волосы вплетались нитки и веревки. А до появления тряпичной поделки использовалась зольная, которая считалась первой из всех кукол, которые использовались как обереги. </vt:lpstr>
      <vt:lpstr>Презентация PowerPoint</vt:lpstr>
      <vt:lpstr>Если в семье случалось доброе событие – свадьба или роды, то наши предки обязательно делали куколок – чтобы отвадить сглаз, порчу, злых духов и другие беды от новорождённого ребёночка или чтобы специальная куколка для молодожёнов «неразлучники» помогала сохранять цельность единства новой семьи</vt:lpstr>
      <vt:lpstr>Колокольчик – это куколка добрых вестей и ее родина Валдай, откуда и пошли валдайские колокольчики. </vt:lpstr>
      <vt:lpstr>На свадьбе повивальная бабка или взрослая родственница сажала на колени невесте куклу "пеленашку", чтобы обезопасить будущего ребёночка даже ещё до зачатия, чтобы злые духи, караулящие семейную пару, увидели "спелёнутого ребёнка" и вселились в него вместо настоящего дитятки. </vt:lpstr>
      <vt:lpstr>Презентация PowerPoint</vt:lpstr>
      <vt:lpstr>Презентация PowerPoint</vt:lpstr>
      <vt:lpstr>Десятиручка - это куколка-помощница. Свое название она получила от того, что женщине всегда не хватает рук, чтобы справиться со всеми домашними делами.</vt:lpstr>
      <vt:lpstr>Крупеничка (Зерновушка) и Богач - это обереги богатства и достатка в семье, и желательно, чтобы они стояли рядом в паре.</vt:lpstr>
      <vt:lpstr>Презентация PowerPoint</vt:lpstr>
      <vt:lpstr>На Руси существовали и мужские куклы, ярким примером которых считается Спиридон-солнцеворот. Обязательный атрибут такой поделки – колесо, потому что суть Спиридона – поворачивать солнце, делать самую важную вещь во всем цикле. Считается, что такой Спиридон может изменить жизнь человека в лучшую сторону. </vt:lpstr>
      <vt:lpstr>Куклы Кувадки согревали до рождения ребенка колыбель, а далее — вешались над кроваткой после крещения младенца. Обычно таких Кувадок было несколько и разных цветов. 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спасибо            за    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СЛАВЯНСКИЕ КУКЛЫ-ОБЕРЕГИ.</dc:title>
  <dc:creator>Sams-Book</dc:creator>
  <cp:lastModifiedBy>Sams-Book</cp:lastModifiedBy>
  <cp:revision>38</cp:revision>
  <dcterms:created xsi:type="dcterms:W3CDTF">2014-10-07T14:44:02Z</dcterms:created>
  <dcterms:modified xsi:type="dcterms:W3CDTF">2014-11-04T10:29:17Z</dcterms:modified>
</cp:coreProperties>
</file>