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730D-F170-47E6-9EDF-C0A2A4911D64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22AC-816D-44C1-80A6-F8D85802B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730D-F170-47E6-9EDF-C0A2A4911D64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22AC-816D-44C1-80A6-F8D85802B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730D-F170-47E6-9EDF-C0A2A4911D64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22AC-816D-44C1-80A6-F8D85802B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730D-F170-47E6-9EDF-C0A2A4911D64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22AC-816D-44C1-80A6-F8D85802B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730D-F170-47E6-9EDF-C0A2A4911D64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22AC-816D-44C1-80A6-F8D85802B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730D-F170-47E6-9EDF-C0A2A4911D64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22AC-816D-44C1-80A6-F8D85802B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730D-F170-47E6-9EDF-C0A2A4911D64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22AC-816D-44C1-80A6-F8D85802B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730D-F170-47E6-9EDF-C0A2A4911D64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22AC-816D-44C1-80A6-F8D85802B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730D-F170-47E6-9EDF-C0A2A4911D64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22AC-816D-44C1-80A6-F8D85802B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730D-F170-47E6-9EDF-C0A2A4911D64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22AC-816D-44C1-80A6-F8D85802B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730D-F170-47E6-9EDF-C0A2A4911D64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22AC-816D-44C1-80A6-F8D85802B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6730D-F170-47E6-9EDF-C0A2A4911D64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C22AC-816D-44C1-80A6-F8D85802B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escada496.narod.ru/photo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hyperlink" Target="http://nsc.1september.ru/2008/05/1.gi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hyperlink" Target="http://www.e-reading.org.ua/illustrations/89/89320-i_005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hyperlink" Target="http://img.oboz.obozrevatel.com/files/NewsPhoto/2008/10/31/266093/126205_image_large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54.radikal.ru/i143/1010/f6/d29177cb3e6d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sc.edu/dept/LAS/IMRC/course_website/slides/kipre002_opt_t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76672"/>
            <a:ext cx="5112568" cy="6048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80728"/>
            <a:ext cx="8964488" cy="1470025"/>
          </a:xfrm>
        </p:spPr>
        <p:txBody>
          <a:bodyPr>
            <a:prstTxWarp prst="textArchUp">
              <a:avLst>
                <a:gd name="adj" fmla="val 10931699"/>
              </a:avLst>
            </a:prstTxWarp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Литературная гостиная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«Вспоминая Пушкина»</a:t>
            </a:r>
            <a:endParaRPr lang="ru-RU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6021288"/>
            <a:ext cx="3920480" cy="57606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1799-1837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Картинка 25 из 8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6480720" cy="55909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6056" y="5877272"/>
            <a:ext cx="37658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_Albionic" pitchFamily="34" charset="-52"/>
              </a:rPr>
              <a:t>Михайловское</a:t>
            </a:r>
            <a:endParaRPr lang="ru-RU" sz="44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_Albionic" pitchFamily="34" charset="-52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teatr.orel.ru/spektakli/img/m_tragedii0_m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3724275" cy="5267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4" descr="Картинка 1 из 4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836713"/>
            <a:ext cx="3672408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6" name="Picture 6" descr="http://www.0629.com.ua/upload/img/afisha/main/cis_afisha12901741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04664"/>
            <a:ext cx="3672408" cy="4364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http://art.1september.ru/2008/12/11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188640"/>
            <a:ext cx="2952328" cy="4072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8" name="Picture 8" descr="http://h8202820255.img.rugion.ru/_i/afisha/events/large/82/02/8202557_12852308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9758" y="4581128"/>
            <a:ext cx="3988218" cy="2049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6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upload.wikimedia.org/wikipedia/commons/thumb/8/8d/Natalia_Pushkina.jpg/481px-Natalia_Pushk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752528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 descr="http://img1.liveinternet.ru/images/attach/c/0/47/904/47904906_60232_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6721" y="476672"/>
            <a:ext cx="3766614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5657671"/>
            <a:ext cx="8816837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latin typeface="Bickham Script Two" pitchFamily="66" charset="0"/>
              </a:rPr>
              <a:t>Наталья Николаевна Гончарова </a:t>
            </a:r>
          </a:p>
          <a:p>
            <a:pPr algn="ctr">
              <a:lnSpc>
                <a:spcPts val="3000"/>
              </a:lnSpc>
            </a:pPr>
            <a:r>
              <a:rPr lang="ru-RU" sz="3600" dirty="0" smtClean="0">
                <a:latin typeface="Monotype Corsiva" pitchFamily="66" charset="0"/>
              </a:rPr>
              <a:t>ж</a:t>
            </a:r>
            <a:r>
              <a:rPr lang="ru-RU" sz="3600" dirty="0" smtClean="0">
                <a:latin typeface="Monotype Corsiva" pitchFamily="66" charset="0"/>
              </a:rPr>
              <a:t>ена поэта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upload.wikimedia.org/wikipedia/commons/3/3f/Pushkin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1"/>
            <a:ext cx="3733316" cy="486915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6" descr="http://feb-web.ru/feb/pushkin/pictures/V87-vkl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0"/>
            <a:ext cx="3398515" cy="44371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652" name="Picture 4" descr="Картинка 50 из 109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506748"/>
            <a:ext cx="3491880" cy="43512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650" name="Picture 2" descr="http://img0.liveinternet.ru/images/attach/b/3/17/662/17662780_Ivan_Kuzmich_Makarov_Natalia_Alexandrova_Pushkina_18361913_Countess_of_Merenber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7616" y="0"/>
            <a:ext cx="3456384" cy="42896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827584" y="6165304"/>
            <a:ext cx="212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Александр</a:t>
            </a:r>
            <a:endParaRPr lang="ru-RU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ba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188640"/>
            <a:ext cx="188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Григорий</a:t>
            </a:r>
            <a:endParaRPr lang="ru-RU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ba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6165304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Мария</a:t>
            </a:r>
            <a:endParaRPr lang="ru-RU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ba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188640"/>
            <a:ext cx="183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Наталья</a:t>
            </a:r>
            <a:endParaRPr lang="ru-RU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bat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proza.ru/pics/2008/08/30/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4248472" cy="546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6" name="Picture 4" descr="Картинка 15 из 38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548680"/>
            <a:ext cx="3168352" cy="4036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788024" y="4941168"/>
            <a:ext cx="41634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Arbat" pitchFamily="2" charset="0"/>
              </a:rPr>
              <a:t>Жорж Дантес</a:t>
            </a:r>
            <a:endParaRPr lang="ru-RU" sz="4400" b="1" dirty="0">
              <a:latin typeface="Arbat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s006.radikal.ru/i215/1002/9f/9ea6b8acc4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88640"/>
            <a:ext cx="5135144" cy="6435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9512" y="5229200"/>
            <a:ext cx="3272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Arbat" pitchFamily="2" charset="0"/>
              </a:rPr>
              <a:t>А.С. Пушкин </a:t>
            </a:r>
          </a:p>
          <a:p>
            <a:pPr algn="ctr"/>
            <a:r>
              <a:rPr lang="ru-RU" sz="3600" b="1" dirty="0" smtClean="0">
                <a:latin typeface="Arbat" pitchFamily="2" charset="0"/>
              </a:rPr>
              <a:t>после  дуэли</a:t>
            </a:r>
            <a:endParaRPr lang="ru-RU" sz="3600" b="1" dirty="0">
              <a:latin typeface="Arbat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-fotki.yandex.ru/get/26/tlipatova5.7/0_11087_5fdcabed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205411" cy="5112569"/>
          </a:xfrm>
          <a:prstGeom prst="rect">
            <a:avLst/>
          </a:prstGeom>
          <a:noFill/>
        </p:spPr>
      </p:pic>
      <p:pic>
        <p:nvPicPr>
          <p:cNvPr id="30724" name="Picture 4" descr="http://zhurnal.lib.ru/img/k/kolyshkin_wladimir_ewgenxewich/betono/pushkinokonch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3952875" cy="51845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8285" y="5733256"/>
            <a:ext cx="4026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4600"/>
                </a:solidFill>
                <a:latin typeface="08 Underground" pitchFamily="2" charset="0"/>
              </a:rPr>
              <a:t>Могила А.С. Пушкина </a:t>
            </a:r>
          </a:p>
          <a:p>
            <a:pPr algn="ctr"/>
            <a:r>
              <a:rPr lang="ru-RU" sz="2400" b="1" dirty="0" smtClean="0">
                <a:solidFill>
                  <a:srgbClr val="004600"/>
                </a:solidFill>
                <a:latin typeface="08 Underground" pitchFamily="2" charset="0"/>
              </a:rPr>
              <a:t>в Святогорском монастыре</a:t>
            </a:r>
            <a:endParaRPr lang="ru-RU" sz="2400" b="1" dirty="0">
              <a:solidFill>
                <a:srgbClr val="004600"/>
              </a:solidFill>
              <a:latin typeface="08 Underground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9507" y="5733256"/>
            <a:ext cx="3791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4600"/>
                </a:solidFill>
                <a:latin typeface="08 Underground" pitchFamily="2" charset="0"/>
              </a:rPr>
              <a:t>Памятник А.С. Пушкину </a:t>
            </a:r>
          </a:p>
          <a:p>
            <a:pPr algn="ctr"/>
            <a:r>
              <a:rPr lang="ru-RU" sz="2400" b="1" dirty="0" smtClean="0">
                <a:solidFill>
                  <a:srgbClr val="004600"/>
                </a:solidFill>
                <a:latin typeface="08 Underground" pitchFamily="2" charset="0"/>
              </a:rPr>
              <a:t>в Москве</a:t>
            </a:r>
            <a:endParaRPr lang="ru-RU" sz="2400" b="1" dirty="0">
              <a:solidFill>
                <a:srgbClr val="004600"/>
              </a:solidFill>
              <a:latin typeface="08 Underground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amulets.su/ru/basics/samocveti/page-04/tropinin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8640"/>
            <a:ext cx="4896544" cy="6503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39552" y="5288340"/>
            <a:ext cx="27558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  <a:latin typeface="Bickham Script Two" pitchFamily="66" charset="0"/>
              </a:rPr>
              <a:t>1799-1837</a:t>
            </a:r>
            <a:endParaRPr lang="ru-RU" sz="9600" dirty="0">
              <a:solidFill>
                <a:schemeClr val="bg1"/>
              </a:solidFill>
              <a:latin typeface="Bickham Script Two" pitchFamily="66" charset="0"/>
            </a:endParaRPr>
          </a:p>
        </p:txBody>
      </p:sp>
      <p:pic>
        <p:nvPicPr>
          <p:cNvPr id="1026" name="Рисунок 1" descr="G:\р\ира\дджж.png"/>
          <p:cNvPicPr>
            <a:picLocks noChangeAspect="1" noChangeArrowheads="1"/>
          </p:cNvPicPr>
          <p:nvPr/>
        </p:nvPicPr>
        <p:blipFill>
          <a:blip r:embed="rId4" cstate="print"/>
          <a:srcRect t="1370" r="2330"/>
          <a:stretch>
            <a:fillRect/>
          </a:stretch>
        </p:blipFill>
        <p:spPr bwMode="auto">
          <a:xfrm>
            <a:off x="755576" y="2276872"/>
            <a:ext cx="2846322" cy="333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364715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Bickham Script Two" pitchFamily="66" charset="0"/>
              </a:rPr>
              <a:t>Александр 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Bickham Script Two" pitchFamily="66" charset="0"/>
              </a:rPr>
              <a:t>Сергеевич 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Bickham Script Two" pitchFamily="66" charset="0"/>
              </a:rPr>
              <a:t>Пушкин</a:t>
            </a:r>
            <a:endParaRPr lang="ru-RU" sz="6600" dirty="0">
              <a:solidFill>
                <a:schemeClr val="bg1"/>
              </a:solidFill>
              <a:latin typeface="Bickham Script Two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nvk-school3.narod.ru/photo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152900" cy="5267325"/>
          </a:xfrm>
          <a:prstGeom prst="rect">
            <a:avLst/>
          </a:prstGeom>
          <a:noFill/>
        </p:spPr>
      </p:pic>
      <p:pic>
        <p:nvPicPr>
          <p:cNvPr id="16390" name="Picture 6" descr="http://www.sovsekretno.ru/app/image/2001/06/5/99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3810000" cy="51845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5589240"/>
            <a:ext cx="34518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bat" pitchFamily="2" charset="0"/>
              </a:rPr>
              <a:t>Сергей Львович </a:t>
            </a:r>
          </a:p>
          <a:p>
            <a:pPr algn="ctr"/>
            <a:r>
              <a:rPr lang="ru-RU" sz="3200" b="1" dirty="0" smtClean="0">
                <a:latin typeface="Arbat" pitchFamily="2" charset="0"/>
              </a:rPr>
              <a:t>Пушкин</a:t>
            </a:r>
            <a:endParaRPr lang="ru-RU" sz="3200" b="1" dirty="0">
              <a:latin typeface="Arba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713" y="5589240"/>
            <a:ext cx="44303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bat" pitchFamily="2" charset="0"/>
              </a:rPr>
              <a:t>Надежда  Осиповна </a:t>
            </a:r>
          </a:p>
          <a:p>
            <a:pPr algn="ctr"/>
            <a:r>
              <a:rPr lang="ru-RU" sz="3200" b="1" dirty="0" smtClean="0">
                <a:latin typeface="Arbat" pitchFamily="2" charset="0"/>
              </a:rPr>
              <a:t>Пушкина  (Ганнибал)</a:t>
            </a:r>
            <a:endParaRPr lang="ru-RU" sz="3200" b="1" dirty="0">
              <a:latin typeface="Arbat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berkovich-zametki.com/2005/Starina/Nomer12/gannibal_a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8"/>
            <a:ext cx="4536504" cy="59766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6211669"/>
            <a:ext cx="8401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Arbat" pitchFamily="2" charset="0"/>
              </a:rPr>
              <a:t>Дедушка  поэта  Ибрагим Ганнибал</a:t>
            </a:r>
            <a:endParaRPr lang="ru-RU" sz="3600" b="1" dirty="0">
              <a:solidFill>
                <a:srgbClr val="FFFF00"/>
              </a:solidFill>
              <a:latin typeface="Arbat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900igr.net/datas/literatura/A.S.Pushkin/0007-007-Ljubov-k-rodnomu-jazyku-malenkomu-Pushkinu-privili-babushka-Mar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05620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http://akan95.narod.ru/pictures/_pushkins_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6300192" cy="4800560"/>
          </a:xfrm>
          <a:prstGeom prst="rect">
            <a:avLst/>
          </a:prstGeom>
          <a:noFill/>
        </p:spPr>
      </p:pic>
      <p:pic>
        <p:nvPicPr>
          <p:cNvPr id="19468" name="Picture 12" descr="http://tourtut.ru/photogallery/albums/userpics/10001/litse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1125" y="188640"/>
            <a:ext cx="3701355" cy="50786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9512" y="476672"/>
            <a:ext cx="4939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_Albionic" pitchFamily="34" charset="-52"/>
              </a:rPr>
              <a:t>Царскосельский лицей</a:t>
            </a:r>
            <a:endParaRPr lang="ru-RU" sz="3600" b="1" dirty="0">
              <a:latin typeface="a_Albionic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5373216"/>
            <a:ext cx="24584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08 Underground" pitchFamily="2" charset="0"/>
              </a:rPr>
              <a:t>Современная </a:t>
            </a:r>
          </a:p>
          <a:p>
            <a:pPr algn="ctr"/>
            <a:r>
              <a:rPr lang="ru-RU" sz="2800" b="1" dirty="0" smtClean="0">
                <a:latin typeface="08 Underground" pitchFamily="2" charset="0"/>
              </a:rPr>
              <a:t>фотография</a:t>
            </a:r>
            <a:endParaRPr lang="ru-RU" sz="2800" b="1" dirty="0">
              <a:latin typeface="08 Underground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6334780"/>
            <a:ext cx="313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08 Underground" pitchFamily="2" charset="0"/>
              </a:rPr>
              <a:t>Рисунок лицеиста</a:t>
            </a:r>
            <a:endParaRPr lang="ru-RU" sz="2800" b="1" dirty="0">
              <a:latin typeface="08 Underground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eb-web.ru/feb/pushkin/pictures/SMI-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4176464" cy="6048672"/>
          </a:xfrm>
          <a:prstGeom prst="rect">
            <a:avLst/>
          </a:prstGeom>
          <a:noFill/>
          <a:effectLst>
            <a:glow rad="228600">
              <a:schemeClr val="bg1">
                <a:lumMod val="50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55576" y="5534561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Bickham Script Two" pitchFamily="66" charset="0"/>
              </a:rPr>
              <a:t>Пушкин - лицеист</a:t>
            </a:r>
            <a:endParaRPr lang="ru-RU" sz="8000" b="1" dirty="0">
              <a:latin typeface="Bickham Script Two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stihi.ru/pics/2009/03/18/6659.jpg"/>
          <p:cNvPicPr>
            <a:picLocks noChangeAspect="1" noChangeArrowheads="1"/>
          </p:cNvPicPr>
          <p:nvPr/>
        </p:nvPicPr>
        <p:blipFill>
          <a:blip r:embed="rId2" cstate="print"/>
          <a:srcRect t="3371" b="2247"/>
          <a:stretch>
            <a:fillRect/>
          </a:stretch>
        </p:blipFill>
        <p:spPr bwMode="auto">
          <a:xfrm>
            <a:off x="467544" y="260648"/>
            <a:ext cx="8136904" cy="60486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6150114"/>
            <a:ext cx="6159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У  Лукоморья  дуб  зелёный …</a:t>
            </a:r>
            <a:endParaRPr lang="ru-RU" sz="4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Картинка 2 из 2616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64963" cy="64987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2643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Эльбрус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1.liveinternet.ru/images/attach/b/3/21/931/21931562_A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259632" y="0"/>
            <a:ext cx="50292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300192" y="5229200"/>
            <a:ext cx="26019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Пушкин </a:t>
            </a:r>
          </a:p>
          <a:p>
            <a:pPr algn="ctr"/>
            <a:r>
              <a:rPr lang="ru-RU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в Одессе</a:t>
            </a:r>
            <a:endParaRPr lang="ru-RU" sz="44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bat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68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Литературная гостиная «Вспоминая Пушкина»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First Moscow Gymnasia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bracuk </dc:creator>
  <cp:lastModifiedBy>bracuk </cp:lastModifiedBy>
  <cp:revision>49</cp:revision>
  <dcterms:created xsi:type="dcterms:W3CDTF">2011-02-02T07:28:45Z</dcterms:created>
  <dcterms:modified xsi:type="dcterms:W3CDTF">2011-02-03T09:00:09Z</dcterms:modified>
</cp:coreProperties>
</file>