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Что такое какао?</a:t>
            </a:r>
            <a:endParaRPr lang="ru-RU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800200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Для большинства из нас какао – это вкусный напиток, который обычно пьют горячим.</a:t>
            </a:r>
            <a:endParaRPr lang="ru-RU" dirty="0"/>
          </a:p>
        </p:txBody>
      </p:sp>
      <p:pic>
        <p:nvPicPr>
          <p:cNvPr id="4" name="Содержимое 3" descr="1275912231_kakao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771800" y="3068960"/>
            <a:ext cx="3600450" cy="3038475"/>
          </a:xfrm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Но на самом деле слово «какао» значит гораздо больше!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В качестве русского называния вида помимо слова «какао» иногда используется выражение «шоколадное дерево». Словом «какао» также называют семена дерева этого дерева и получаемый из них порошок; такое же название имеет и напиток.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Шоколадное дерево.</a:t>
            </a:r>
            <a:endParaRPr lang="ru-RU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8" y="1700808"/>
            <a:ext cx="3189116" cy="4847456"/>
          </a:xfrm>
        </p:spPr>
      </p:pic>
      <p:pic>
        <p:nvPicPr>
          <p:cNvPr id="5" name="Рисунок 4" descr="d173f17f874b7d4b015211aa81c9c20a5f49798288324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63888" y="2996952"/>
            <a:ext cx="5232579" cy="349111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635896" y="1700808"/>
            <a:ext cx="5256584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Спелые (созревшие) какао-бобы.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16016" y="2348880"/>
            <a:ext cx="0" cy="1728192"/>
          </a:xfrm>
          <a:prstGeom prst="straightConnector1">
            <a:avLst/>
          </a:prstGeom>
          <a:ln w="47625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028384" y="2276872"/>
            <a:ext cx="0" cy="1728192"/>
          </a:xfrm>
          <a:prstGeom prst="straightConnector1">
            <a:avLst/>
          </a:prstGeom>
          <a:ln w="47625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cao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8" y="1988840"/>
            <a:ext cx="8614603" cy="4248472"/>
          </a:xfr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404664"/>
            <a:ext cx="6120680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Семена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какао-бобов.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17632" cy="1900808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Родиной какао являются тропические леса на берегах </a:t>
            </a:r>
            <a:r>
              <a:rPr lang="ru-RU" u="sng" dirty="0" smtClean="0">
                <a:uFill>
                  <a:solidFill>
                    <a:srgbClr val="00B0F0"/>
                  </a:solidFill>
                </a:uFill>
              </a:rPr>
              <a:t>реки Амазонки</a:t>
            </a:r>
            <a:r>
              <a:rPr lang="ru-RU" dirty="0" smtClean="0"/>
              <a:t>, но в настоящее время оно возделывается во всех тропических странах, лежащих между 20º северной и южной широты.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339752" y="1052736"/>
            <a:ext cx="0" cy="2808312"/>
          </a:xfrm>
          <a:prstGeom prst="straightConnector1">
            <a:avLst/>
          </a:prstGeom>
          <a:ln w="47625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Безымянный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10422"/>
            <a:ext cx="9144000" cy="6837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Маче́те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— длинный, тонкий и широкий нож.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73016"/>
            <a:ext cx="8229600" cy="2952328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Растущие прямо из ствола дерева плоды срезаются </a:t>
            </a:r>
            <a:r>
              <a:rPr lang="ru-RU" b="1" dirty="0" smtClean="0"/>
              <a:t>мачете</a:t>
            </a:r>
            <a:r>
              <a:rPr lang="ru-RU" dirty="0" smtClean="0"/>
              <a:t>. После сушки бобы упаковываются в мешки и отправляются в производящие шоколад страны, находящиеся в </a:t>
            </a:r>
            <a:r>
              <a:rPr lang="ru-RU" u="sng" dirty="0" smtClean="0">
                <a:uFill>
                  <a:solidFill>
                    <a:srgbClr val="FF0000"/>
                  </a:solidFill>
                </a:uFill>
              </a:rPr>
              <a:t>Европе</a:t>
            </a:r>
            <a:r>
              <a:rPr lang="ru-RU" dirty="0" smtClean="0"/>
              <a:t> и </a:t>
            </a:r>
            <a:r>
              <a:rPr lang="ru-RU" u="sng" dirty="0" smtClean="0">
                <a:uFill>
                  <a:solidFill>
                    <a:srgbClr val="00B050"/>
                  </a:solidFill>
                </a:uFill>
              </a:rPr>
              <a:t>Северной Америке.</a:t>
            </a:r>
            <a:endParaRPr lang="ru-RU" u="sng" dirty="0">
              <a:uFill>
                <a:solidFill>
                  <a:srgbClr val="00B050"/>
                </a:solidFill>
              </a:u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427984" y="2420888"/>
            <a:ext cx="216024" cy="3096344"/>
          </a:xfrm>
          <a:prstGeom prst="straightConnector1">
            <a:avLst/>
          </a:prstGeom>
          <a:ln w="476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331640" y="2420888"/>
            <a:ext cx="360040" cy="3600400"/>
          </a:xfrm>
          <a:prstGeom prst="straightConnector1">
            <a:avLst/>
          </a:prstGeom>
          <a:ln w="47625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1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4248472" cy="5904656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Горячий шоколад</a:t>
            </a:r>
            <a:r>
              <a:rPr lang="ru-RU" dirty="0" smtClean="0"/>
              <a:t>, </a:t>
            </a:r>
          </a:p>
          <a:p>
            <a:pPr>
              <a:buNone/>
            </a:pPr>
            <a:r>
              <a:rPr lang="ru-RU" b="1" dirty="0" smtClean="0"/>
              <a:t>    какао-напиток</a:t>
            </a:r>
            <a:r>
              <a:rPr lang="ru-RU" dirty="0" smtClean="0"/>
              <a:t> или просто </a:t>
            </a:r>
            <a:r>
              <a:rPr lang="ru-RU" b="1" dirty="0" smtClean="0"/>
              <a:t>какао</a:t>
            </a:r>
            <a:r>
              <a:rPr lang="ru-RU" dirty="0" smtClean="0"/>
              <a:t> — напиток, в состав которого обязательно входят какао, а также молоко (или вода) и сахар.  До XIX века горячий шоколад использовался в медицинских целях!!</a:t>
            </a:r>
            <a:endParaRPr lang="ru-RU" dirty="0"/>
          </a:p>
        </p:txBody>
      </p:sp>
      <p:pic>
        <p:nvPicPr>
          <p:cNvPr id="5" name="Рисунок 4" descr="324px-Эйнем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932040" y="836712"/>
            <a:ext cx="3632355" cy="5311462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2448272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indent="457200" algn="l"/>
            <a:r>
              <a:rPr lang="ru-RU" sz="3200" dirty="0" smtClean="0"/>
              <a:t>Для того, чтобы получить из какао-бобов шоколад, их подвергают сложной технологической обработке: очищают, сортируют, обжаривают, измельчают в какао-крупку и перемалывают ее. Получается тёртое какао.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8_473_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3501008"/>
            <a:ext cx="3631671" cy="2651745"/>
          </a:xfrm>
          <a:prstGeom prst="rect">
            <a:avLst/>
          </a:prstGeom>
        </p:spPr>
      </p:pic>
      <p:pic>
        <p:nvPicPr>
          <p:cNvPr id="6" name="Рисунок 5" descr="130a52b322cfb646333ea9a763ba4f7a36b59680_larg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3501008"/>
            <a:ext cx="3519562" cy="2708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145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какао?</vt:lpstr>
      <vt:lpstr>Для большинства из нас какао – это вкусный напиток, который обычно пьют горячим.</vt:lpstr>
      <vt:lpstr>Но на самом деле слово «какао» значит гораздо больше!</vt:lpstr>
      <vt:lpstr>Шоколадное дерево.</vt:lpstr>
      <vt:lpstr>Слайд 5</vt:lpstr>
      <vt:lpstr>Слайд 6</vt:lpstr>
      <vt:lpstr>Маче́те — длинный, тонкий и широкий нож.</vt:lpstr>
      <vt:lpstr>Слайд 8</vt:lpstr>
      <vt:lpstr>Для того, чтобы получить из какао-бобов шоколад, их подвергают сложной технологической обработке: очищают, сортируют, обжаривают, измельчают в какао-крупку и перемалывают ее. Получается тёртое какао.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какао?</dc:title>
  <cp:lastModifiedBy>Admin</cp:lastModifiedBy>
  <cp:revision>33</cp:revision>
  <dcterms:modified xsi:type="dcterms:W3CDTF">2012-11-01T17:55:15Z</dcterms:modified>
</cp:coreProperties>
</file>