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7" r:id="rId6"/>
    <p:sldId id="265" r:id="rId7"/>
    <p:sldId id="266" r:id="rId8"/>
    <p:sldId id="259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C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C4A2-B04C-436A-9796-70CBF158EB36}" type="datetimeFigureOut">
              <a:rPr lang="fr-FR"/>
              <a:pPr>
                <a:defRPr/>
              </a:pPr>
              <a:t>27/10/2014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106D-3044-4864-9122-43737465FB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CAB1F-E6DB-4FE1-81B7-5C380A067E41}" type="datetimeFigureOut">
              <a:rPr lang="fr-FR"/>
              <a:pPr>
                <a:defRPr/>
              </a:pPr>
              <a:t>27/10/2014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6D61A-A156-411C-86ED-3393D425B4B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9CDF-B96E-41B3-AAE2-5C2B9B905AFB}" type="datetimeFigureOut">
              <a:rPr lang="fr-FR"/>
              <a:pPr>
                <a:defRPr/>
              </a:pPr>
              <a:t>27/10/2014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0A6D-5CB8-464B-A83B-D7F15E20C50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FA50-75F6-4963-A8CA-64F1BBF8B018}" type="datetimeFigureOut">
              <a:rPr lang="fr-FR"/>
              <a:pPr>
                <a:defRPr/>
              </a:pPr>
              <a:t>27/10/2014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947D-0C18-4D4D-9888-C5AB023B97F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8A14-866F-4096-834B-F123E9C8BE1C}" type="datetimeFigureOut">
              <a:rPr lang="fr-FR"/>
              <a:pPr>
                <a:defRPr/>
              </a:pPr>
              <a:t>27/10/2014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49DD-861C-4561-A7BA-423941BF4A6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B22B-F7A2-45A6-84F8-AADCB4CCF44E}" type="datetimeFigureOut">
              <a:rPr lang="fr-FR"/>
              <a:pPr>
                <a:defRPr/>
              </a:pPr>
              <a:t>27/10/2014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11AE-E9D6-41F2-85C1-4C2F1030EB4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0313-D183-4609-A967-347DEB143BFB}" type="datetimeFigureOut">
              <a:rPr lang="fr-FR"/>
              <a:pPr>
                <a:defRPr/>
              </a:pPr>
              <a:t>27/10/2014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818AD-E4E8-4E88-9F5F-E8392722D92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3351-6943-421B-AB6F-BFC19180A7CA}" type="datetimeFigureOut">
              <a:rPr lang="fr-FR"/>
              <a:pPr>
                <a:defRPr/>
              </a:pPr>
              <a:t>27/10/2014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A93EC-1493-49DD-8D47-43DD636F593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50838-16EC-46F1-BB7D-1AF513E3CEA4}" type="datetimeFigureOut">
              <a:rPr lang="fr-FR"/>
              <a:pPr>
                <a:defRPr/>
              </a:pPr>
              <a:t>27/10/2014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6440-A9E7-4D5E-B7E4-FB7293296FA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CB7FA-8BED-4B7F-ADF6-89B68B3414AC}" type="datetimeFigureOut">
              <a:rPr lang="fr-FR"/>
              <a:pPr>
                <a:defRPr/>
              </a:pPr>
              <a:t>27/10/2014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8A06-D383-43B0-BC72-A2ECF342F6D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97180-7717-4446-8673-EB376DC1CA49}" type="datetimeFigureOut">
              <a:rPr lang="fr-FR"/>
              <a:pPr>
                <a:defRPr/>
              </a:pPr>
              <a:t>27/10/2014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2672-B70E-41B9-BBA8-14455C5E032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E89A63-C520-4E9A-B023-053DF405C826}" type="datetimeFigureOut">
              <a:rPr lang="fr-FR"/>
              <a:pPr>
                <a:defRPr/>
              </a:pPr>
              <a:t>27/10/2014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2B00BF-FE74-44A0-9F18-18AD41DFD30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798513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2"/>
                </a:solidFill>
              </a:rPr>
              <a:t>«Мы репортеры» </a:t>
            </a:r>
            <a:endParaRPr lang="fr-CA" sz="6600" b="1" dirty="0" smtClean="0">
              <a:solidFill>
                <a:schemeClr val="accent2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500298" y="4500570"/>
            <a:ext cx="6400800" cy="785818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2800" b="1" dirty="0" smtClean="0">
                <a:solidFill>
                  <a:schemeClr val="accent2"/>
                </a:solidFill>
              </a:rPr>
              <a:t>МДОУ </a:t>
            </a:r>
            <a:r>
              <a:rPr lang="ru-RU" sz="2800" b="1" dirty="0" err="1" smtClean="0">
                <a:solidFill>
                  <a:schemeClr val="accent2"/>
                </a:solidFill>
              </a:rPr>
              <a:t>д</a:t>
            </a:r>
            <a:r>
              <a:rPr lang="ru-RU" sz="2800" b="1" dirty="0" smtClean="0">
                <a:solidFill>
                  <a:schemeClr val="accent2"/>
                </a:solidFill>
              </a:rPr>
              <a:t>/с № 6 «Буратино» </a:t>
            </a:r>
          </a:p>
          <a:p>
            <a:pPr algn="r">
              <a:spcBef>
                <a:spcPts val="0"/>
              </a:spcBef>
            </a:pPr>
            <a:r>
              <a:rPr lang="ru-RU" sz="2800" b="1" dirty="0" smtClean="0">
                <a:solidFill>
                  <a:schemeClr val="accent2"/>
                </a:solidFill>
              </a:rPr>
              <a:t>Воспитатель: </a:t>
            </a:r>
            <a:r>
              <a:rPr lang="ru-RU" sz="2800" b="1" dirty="0" err="1" smtClean="0">
                <a:solidFill>
                  <a:schemeClr val="accent2"/>
                </a:solidFill>
              </a:rPr>
              <a:t>Пантикиди</a:t>
            </a:r>
            <a:r>
              <a:rPr lang="ru-RU" sz="2800" b="1" dirty="0" smtClean="0">
                <a:solidFill>
                  <a:schemeClr val="accent2"/>
                </a:solidFill>
              </a:rPr>
              <a:t> Л.Ю. </a:t>
            </a:r>
            <a:endParaRPr lang="fr-CA" sz="28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Работник библиотеки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2" name="Picture 2" descr="C:\Users\Ludmila\Desktop\МОЯ ПАПКА\ЖУРНАЛИСТ\ФОТО презинтация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729581"/>
            <a:ext cx="5257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Работник музея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6" name="Picture 2" descr="C:\Users\Ludmila\Desktop\МОЯ ПАПКА\ЖУРНАЛИСТ\ФОТО презинтация\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7200" y="1729581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Заведующий детский садом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C:\Users\Ludmila\Desktop\МОЯ ПАПКА\ЖУРНАЛИСТ\ФОТО презинтация\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7200" y="1729581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Старший воспитатель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100" name="Picture 4" descr="C:\Users\Ludmila\Desktop\МОЯ ПАПКА\ЖУРНАЛИСТ\ФОТО презинтация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8200" y="2009775"/>
            <a:ext cx="4927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Учитель - логопед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 descr="C:\Users\Ludmila\Desktop\МОЯ ПАПКА\ЖУРНАЛИСТ\ФОТО презинтация\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564360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7151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Инструктор по физической культуре</a:t>
            </a:r>
            <a:endParaRPr lang="fr-CA" dirty="0" smtClean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Ludmila\Desktop\МОЯ ПАПКА\ЖУРНАЛИСТ\ФОТО презинтация\№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29581"/>
            <a:ext cx="571504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Музыкальный руководитель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Ludmila\Desktop\МОЯ ПАПКА\ЖУРНАЛИСТ\ФОТО презинтация\№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7200" y="1729581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Воспитатель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Ludmila\Desktop\МОЯ ПАПКА\ЖУРНАЛИСТ\ФОТО презинтация\ы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7200" y="1729581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Повар</a:t>
            </a:r>
            <a:r>
              <a:rPr lang="ru-RU" dirty="0" smtClean="0">
                <a:solidFill>
                  <a:srgbClr val="E35C06"/>
                </a:solidFill>
              </a:rPr>
              <a:t> </a:t>
            </a:r>
            <a:endParaRPr lang="fr-CA" dirty="0" smtClean="0">
              <a:solidFill>
                <a:srgbClr val="E35C06"/>
              </a:solidFill>
            </a:endParaRPr>
          </a:p>
        </p:txBody>
      </p:sp>
      <p:pic>
        <p:nvPicPr>
          <p:cNvPr id="5124" name="Picture 4" descr="C:\Users\Ludmila\Desktop\МОЯ ПАПКА\ЖУРНАЛИСТ\ФОТО презинтация\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32000" y="1928813"/>
            <a:ext cx="50800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Актер театра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2" descr="C:\Users\Ludmila\Desktop\МОЯ ПАПКА\ЖУРНАЛИСТ\ФОТО презинтация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9900" y="1729581"/>
            <a:ext cx="5664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33</TotalTime>
  <Words>38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Autumn</vt:lpstr>
      <vt:lpstr>«Мы репортеры» </vt:lpstr>
      <vt:lpstr>Заведующий детский садом</vt:lpstr>
      <vt:lpstr>Старший воспитатель</vt:lpstr>
      <vt:lpstr>Учитель - логопед</vt:lpstr>
      <vt:lpstr>Инструктор по физической культуре</vt:lpstr>
      <vt:lpstr>Музыкальный руководитель </vt:lpstr>
      <vt:lpstr>Воспитатель </vt:lpstr>
      <vt:lpstr>Повар </vt:lpstr>
      <vt:lpstr>Актер театра </vt:lpstr>
      <vt:lpstr>Работник библиотеки</vt:lpstr>
      <vt:lpstr>Работник музея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репортеры»</dc:title>
  <dc:creator>Ludmila</dc:creator>
  <cp:lastModifiedBy>Ludmila</cp:lastModifiedBy>
  <cp:revision>4</cp:revision>
  <dcterms:created xsi:type="dcterms:W3CDTF">2014-10-26T11:47:36Z</dcterms:created>
  <dcterms:modified xsi:type="dcterms:W3CDTF">2014-10-27T14:23:47Z</dcterms:modified>
</cp:coreProperties>
</file>