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AD64-A7A2-4347-9876-7BE32E417983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B80C-A406-494B-BDB3-A76315D7A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AD64-A7A2-4347-9876-7BE32E417983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B80C-A406-494B-BDB3-A76315D7A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AD64-A7A2-4347-9876-7BE32E417983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B80C-A406-494B-BDB3-A76315D7A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AD64-A7A2-4347-9876-7BE32E417983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B80C-A406-494B-BDB3-A76315D7A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AD64-A7A2-4347-9876-7BE32E417983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B80C-A406-494B-BDB3-A76315D7A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AD64-A7A2-4347-9876-7BE32E417983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B80C-A406-494B-BDB3-A76315D7A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AD64-A7A2-4347-9876-7BE32E417983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B80C-A406-494B-BDB3-A76315D7A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AD64-A7A2-4347-9876-7BE32E417983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B80C-A406-494B-BDB3-A76315D7A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AD64-A7A2-4347-9876-7BE32E417983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B80C-A406-494B-BDB3-A76315D7A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AD64-A7A2-4347-9876-7BE32E417983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B80C-A406-494B-BDB3-A76315D7A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AD64-A7A2-4347-9876-7BE32E417983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B80C-A406-494B-BDB3-A76315D7A1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4AD64-A7A2-4347-9876-7BE32E417983}" type="datetimeFigureOut">
              <a:rPr lang="ru-RU" smtClean="0"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B80C-A406-494B-BDB3-A76315D7A1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Предметы и их признаки</a:t>
            </a:r>
            <a:endParaRPr lang="ru-RU" sz="7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5140" y="4572008"/>
            <a:ext cx="1971660" cy="1554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://images02.olx.com.ua/ui/11/04/85/1302270396_185599985_1---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072326" cy="5304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500042"/>
            <a:ext cx="21988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большой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://www.omskinform.ru/img/site/stroika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3116"/>
            <a:ext cx="3657602" cy="4572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0430" y="500042"/>
            <a:ext cx="163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</a:t>
            </a:r>
            <a:r>
              <a:rPr lang="ru-RU" sz="4000" b="1" dirty="0" smtClean="0">
                <a:solidFill>
                  <a:srgbClr val="C00000"/>
                </a:solidFill>
              </a:rPr>
              <a:t>ерый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14942" y="500042"/>
            <a:ext cx="2520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каменный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1357298"/>
            <a:ext cx="3542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многоэтажный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6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пушистая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4143380"/>
            <a:ext cx="5257808" cy="19827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i31.fastpic.ru/big/2011/1203/8d/0f17b8c1081499799f74c1e5d53699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434671" cy="428625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500042"/>
            <a:ext cx="1705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рыжая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00042"/>
            <a:ext cx="168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хитрая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500042"/>
            <a:ext cx="2803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м</a:t>
            </a:r>
            <a:r>
              <a:rPr lang="ru-RU" sz="4000" b="1" dirty="0" smtClean="0">
                <a:solidFill>
                  <a:srgbClr val="C00000"/>
                </a:solidFill>
              </a:rPr>
              <a:t>аленький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00042"/>
            <a:ext cx="3419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разноцветный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1142984"/>
            <a:ext cx="2683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резиновый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7412" name="Picture 4" descr="http://www.pupsu.ru/published/publicdata/DBRUBINSPB14/attachments/SC/products_pictures/www.pupsu.ru%20%D1%81-133%D0%9B%D0%9F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3705225" cy="38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2198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большой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92" y="500042"/>
            <a:ext cx="2483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железный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1142984"/>
            <a:ext cx="4106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е</a:t>
            </a:r>
            <a:r>
              <a:rPr lang="ru-RU" sz="4000" b="1" dirty="0" smtClean="0">
                <a:solidFill>
                  <a:srgbClr val="C00000"/>
                </a:solidFill>
              </a:rPr>
              <a:t>здит по рельсам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72198" y="500042"/>
            <a:ext cx="2112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зелёный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://kafa-info.com.ua/news_thumbs/knff9cd7cc2d9eb487d9ffb412bb7ca8311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302066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817/114773010.1/0_68fcd_ee54a2b9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499" y="0"/>
            <a:ext cx="4762501" cy="357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290035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Серое </a:t>
            </a:r>
            <a:r>
              <a:rPr lang="ru-RU" b="1" dirty="0">
                <a:solidFill>
                  <a:srgbClr val="C00000"/>
                </a:solidFill>
              </a:rPr>
              <a:t>животное, покрытое шерстью.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4357694"/>
            <a:ext cx="4400552" cy="17684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://s002.radikal.ru/i199/1011/4d/396bbe3bf26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00375"/>
            <a:ext cx="4448175" cy="3857625"/>
          </a:xfrm>
          <a:prstGeom prst="rect">
            <a:avLst/>
          </a:prstGeom>
          <a:noFill/>
        </p:spPr>
      </p:pic>
      <p:pic>
        <p:nvPicPr>
          <p:cNvPr id="1030" name="Picture 6" descr="http://img.nr2.ru/pict/arts1/38/31/3831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7"/>
            <a:ext cx="4071966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Выдели существенный признак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29454" y="4572008"/>
            <a:ext cx="1757346" cy="1554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cards.infan.ru/img/c/e/ej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5748730" cy="4468783"/>
          </a:xfrm>
          <a:prstGeom prst="rect">
            <a:avLst/>
          </a:prstGeom>
          <a:noFill/>
        </p:spPr>
      </p:pic>
      <p:pic>
        <p:nvPicPr>
          <p:cNvPr id="19460" name="Picture 4" descr="http://im0-tub-ru.yandex.net/i?id=385252963-4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5857916" cy="4774029"/>
          </a:xfrm>
          <a:prstGeom prst="rect">
            <a:avLst/>
          </a:prstGeom>
          <a:noFill/>
        </p:spPr>
      </p:pic>
      <p:pic>
        <p:nvPicPr>
          <p:cNvPr id="19462" name="Picture 6" descr="http://www.wallpage.ru/imgbig/wallpapers_57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214422"/>
            <a:ext cx="707236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Сочини - загадай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8" y="4714884"/>
            <a:ext cx="2257412" cy="14112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http://www.dibujos10.com/images/dibujos-animales-o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714488"/>
            <a:ext cx="4357718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topglobus.ru/skin/smile/s1059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0430" y="1423183"/>
            <a:ext cx="4577585" cy="457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Предметы и их признаки</vt:lpstr>
      <vt:lpstr>Слайд 2</vt:lpstr>
      <vt:lpstr>пушистая</vt:lpstr>
      <vt:lpstr>Слайд 4</vt:lpstr>
      <vt:lpstr>Слайд 5</vt:lpstr>
      <vt:lpstr>Серое животное, покрытое шерстью.</vt:lpstr>
      <vt:lpstr>Выдели существенный признак</vt:lpstr>
      <vt:lpstr>Сочини - загадай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Предметы и их признаки</dc:title>
  <dc:creator>Admin</dc:creator>
  <cp:lastModifiedBy>Admin</cp:lastModifiedBy>
  <cp:revision>4</cp:revision>
  <dcterms:created xsi:type="dcterms:W3CDTF">2012-10-08T17:23:57Z</dcterms:created>
  <dcterms:modified xsi:type="dcterms:W3CDTF">2012-10-08T17:58:33Z</dcterms:modified>
</cp:coreProperties>
</file>