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vbaPro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EE44-2226-4011-8ACD-3620E508B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F55C-9D21-4F5A-A814-AE54FD7C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05CE-5EE5-431A-B354-C37AFCCBF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E562C4E-E785-4C87-AC50-8AA98C39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55390-14C2-4DB0-BEAB-4395E6C54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F7840C6-6BA4-4DDF-85DA-A297508A3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720CD3-A0BE-4ED3-A5C9-C8C9680B8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6400F-C52D-4D82-BFD0-C62BFAF2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6525B3-4F12-47C8-8974-07307715A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4876-0DCA-4697-BB20-EC2D55071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50AB486-3CAA-4076-AA17-2D04207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A8A5-7A73-45A3-B0E7-C1CF87F76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605FD30-6B54-45EE-ACB0-0F7C4343F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65B-FB7A-4315-849C-006986E63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A7C-EE40-41EB-A442-E3B539200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6B8B-B2DC-43E5-B781-090C38350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1BDE-3142-4198-B87F-AA7EA58D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2FA7-7005-4D2D-8A7E-FC1F4B71C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AF56-33F2-4B2F-BE82-27371B82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0360-6D6C-4E02-917F-6AA7ABC4F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9A6E-58C6-4A7D-9732-E7457C09A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224A-9586-4980-8487-5C808A48C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28B9D3E-9F01-4241-BF4F-3DC8891D3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64" r:id="rId3"/>
    <p:sldLayoutId id="2147483753" r:id="rId4"/>
    <p:sldLayoutId id="214748376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82B414BD-3CA9-4350-ACC6-FEF18359A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60" r:id="rId7"/>
    <p:sldLayoutId id="2147483772" r:id="rId8"/>
    <p:sldLayoutId id="2147483773" r:id="rId9"/>
    <p:sldLayoutId id="2147483761" r:id="rId10"/>
    <p:sldLayoutId id="2147483762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CC%EE%F1%EA%EE%E2%F1%EA%E8%E9_%CA%F0%E5%EC%EB%FC" TargetMode="External"/><Relationship Id="rId1" Type="http://schemas.openxmlformats.org/officeDocument/2006/relationships/slideLayout" Target="../slideLayouts/slideLayout1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C%D1%8C_%D1%87%D1%83%D0%B4%D0%B5%D1%81_%D1%81%D0%B2%D0%B5%D1%82%D0%B0" TargetMode="External"/><Relationship Id="rId2" Type="http://schemas.openxmlformats.org/officeDocument/2006/relationships/hyperlink" Target="mailto:hw@lemitec.d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a02efd1655a86249ee2c0bf75784f48" TargetMode="External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hyperlink" Target="http://rajivawijesinha.files.wordpress.com/2010/08/cenotaphs-interior-of-taj-mahal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ru.wikipedia.org/wiki/%D0%9F%D0%B8%D1%80%D0%B0%D0%BC%D0%B8%D0%B4%D0%B0_%D0%A5%D0%B5%D0%BE%D0%BF%D1%81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9A%D0%BE%D0%BB%D0%BE%D1%81%D1%81_%D0%A0%D0%BE%D0%B4%D0%BE%D1%81%D1%81%D0%BA%D0%B8%D0%B9" TargetMode="External"/><Relationship Id="rId1" Type="http://schemas.openxmlformats.org/officeDocument/2006/relationships/slideLayout" Target="../slideLayouts/slideLayout1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1%D0%B8%D0%B4%D0%BD%D0%B5%D0%B9%D1%81%D0%BA%D0%B8%D0%B9_%D0%BE%D0%BF%D0%B5%D1%80%D0%BD%D1%8B%D0%B9_%D1%82%D0%B5%D0%B0%D1%82%D1%80" TargetMode="External"/><Relationship Id="rId1" Type="http://schemas.openxmlformats.org/officeDocument/2006/relationships/slideLayout" Target="../slideLayouts/slideLayout1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1%F2%E0%F2%F3%FF_%D1%E2%EE%E1%EE%E4%FB" TargetMode="External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D%E9%F4%E5%EB%E5%E2%E0_%E1%E0%F8%ED%FF" TargetMode="External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hyperlink" Target="http://ru.wikipedia.org/wiki/%D0%9C%D0%B5%D0%B6%D0%B4%D1%83%D0%BD%D0%B0%D1%80%D0%BE%D0%B4%D0%BD%D1%8B%D0%B9_%D1%84%D0%BE%D0%BD%D0%B5%D1%82%D0%B8%D1%87%D0%B5%D1%81%D0%BA%D0%B8%D0%B9_%D0%B0%D0%BB%D1%84%D0%B0%D0%B2%D0%B8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286250"/>
            <a:ext cx="4714875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Учитель начальных классов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МОУ «</a:t>
            </a:r>
            <a:r>
              <a:rPr lang="ru-RU" sz="2400" dirty="0" err="1" smtClean="0"/>
              <a:t>Чисменская</a:t>
            </a:r>
            <a:r>
              <a:rPr lang="ru-RU" sz="2400" dirty="0" smtClean="0"/>
              <a:t> ООШ»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Пос.Чисмена, Волоколамского района Московской области.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500174"/>
            <a:ext cx="5429288" cy="14287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err="1" smtClean="0">
                <a:solidFill>
                  <a:srgbClr val="FF0000"/>
                </a:solidFill>
                <a:latin typeface="Monotype Corsiva" pitchFamily="66" charset="0"/>
              </a:rPr>
              <a:t>Менджул</a:t>
            </a: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Зинаида Алексеевна</a:t>
            </a:r>
            <a:endParaRPr lang="ru-RU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364" name="Picture 2" descr="D:\Мои документы\Мои рисунки\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9401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L:\103CANON\IMG_0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2311400" cy="278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Московский Кремль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8850" name="Picture 2" descr="&amp;Fcy;&amp;acy;&amp;jcy;&amp;lcy;:Moscow Kremlin from Kamenny bri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000924" cy="525069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358214" y="6143644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500034" y="285728"/>
            <a:ext cx="2286016" cy="92869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Россия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8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ВИКТОРИНА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(Щёлкните по картинке и перетащите в зелёное поле)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14810" y="1571612"/>
            <a:ext cx="4643470" cy="50006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Сиднейский оперный театр?</a:t>
            </a:r>
            <a:endParaRPr lang="ru-RU" sz="3200" dirty="0"/>
          </a:p>
        </p:txBody>
      </p:sp>
      <p:pic>
        <p:nvPicPr>
          <p:cNvPr id="4" name="Picture 2" descr="&amp;Fcy;&amp;acy;&amp;jcy;&amp;lcy;:Sydney Opera House - Dec 2008.jp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86124"/>
            <a:ext cx="2835917" cy="1566844"/>
          </a:xfrm>
          <a:prstGeom prst="rect">
            <a:avLst/>
          </a:prstGeom>
          <a:noFill/>
        </p:spPr>
      </p:pic>
      <p:pic>
        <p:nvPicPr>
          <p:cNvPr id="5" name="Picture 2" descr="&amp;Fcy;&amp;acy;&amp;jcy;&amp;lcy;:Moscow Kremlin from Kamenny bri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571768" cy="1928826"/>
          </a:xfrm>
          <a:prstGeom prst="rect">
            <a:avLst/>
          </a:prstGeom>
          <a:noFill/>
        </p:spPr>
      </p:pic>
      <p:pic>
        <p:nvPicPr>
          <p:cNvPr id="6" name="Picture 4" descr="http://s53.radikal.ru/i139/0901/62/24f567d035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1500198" cy="1980459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501090" y="6215082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Собери Эйфелеву башню</a:t>
            </a:r>
            <a:br>
              <a:rPr lang="ru-RU" dirty="0" smtClean="0"/>
            </a:br>
            <a:r>
              <a:rPr lang="ru-RU" sz="1800" dirty="0" smtClean="0"/>
              <a:t>(Щёлкните по картинке П.К.М. и перетащите в нужное место,  удерживая кнопку </a:t>
            </a:r>
            <a:r>
              <a:rPr lang="en-US" sz="1800" dirty="0" smtClean="0"/>
              <a:t>Shift </a:t>
            </a:r>
            <a:r>
              <a:rPr lang="ru-RU" sz="1800" dirty="0" smtClean="0"/>
              <a:t>можно переворачивать картинки)</a:t>
            </a:r>
            <a:endParaRPr lang="ru-RU" dirty="0"/>
          </a:p>
        </p:txBody>
      </p:sp>
      <p:pic>
        <p:nvPicPr>
          <p:cNvPr id="81924" name="Picture 4" descr="&amp;Fcy;&amp;ocy;&amp;tcy;&amp;ocy; &amp;Ecy;&amp;jcy;&amp;fcy;&amp;iecy;&amp;lcy;&amp;iecy;&amp;vcy;&amp;ocy;&amp;jcy; &amp;bcy;&amp;acy;&amp;shcy;&amp;ncy;&amp;icy;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/>
          <a:srcRect t="48281" r="48333"/>
          <a:stretch>
            <a:fillRect/>
          </a:stretch>
        </p:blipFill>
        <p:spPr bwMode="auto">
          <a:xfrm>
            <a:off x="2714617" y="1814848"/>
            <a:ext cx="2214578" cy="3214016"/>
          </a:xfrm>
          <a:prstGeom prst="rect">
            <a:avLst/>
          </a:prstGeom>
          <a:noFill/>
        </p:spPr>
      </p:pic>
      <p:pic>
        <p:nvPicPr>
          <p:cNvPr id="5" name="Picture 4" descr="&amp;Fcy;&amp;ocy;&amp;tcy;&amp;ocy; &amp;Ecy;&amp;jcy;&amp;fcy;&amp;iecy;&amp;lcy;&amp;iecy;&amp;vcy;&amp;ocy;&amp;jcy; &amp;bcy;&amp;acy;&amp;shcy;&amp;ncy;&amp;icy;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/>
          <a:srcRect l="50000" b="51719"/>
          <a:stretch>
            <a:fillRect/>
          </a:stretch>
        </p:blipFill>
        <p:spPr bwMode="auto">
          <a:xfrm rot="13500000">
            <a:off x="6550810" y="1250145"/>
            <a:ext cx="2143140" cy="3000396"/>
          </a:xfrm>
          <a:prstGeom prst="rect">
            <a:avLst/>
          </a:prstGeom>
          <a:noFill/>
        </p:spPr>
      </p:pic>
      <p:pic>
        <p:nvPicPr>
          <p:cNvPr id="7" name="Picture 4" descr="&amp;Fcy;&amp;ocy;&amp;tcy;&amp;ocy; &amp;Ecy;&amp;jcy;&amp;fcy;&amp;iecy;&amp;lcy;&amp;iecy;&amp;vcy;&amp;ocy;&amp;jcy; &amp;bcy;&amp;acy;&amp;shcy;&amp;ncy;&amp;icy;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/>
          <a:srcRect l="50000" t="48281"/>
          <a:stretch>
            <a:fillRect/>
          </a:stretch>
        </p:blipFill>
        <p:spPr bwMode="auto">
          <a:xfrm rot="5400000">
            <a:off x="5407811" y="3643648"/>
            <a:ext cx="2143140" cy="3214016"/>
          </a:xfrm>
          <a:prstGeom prst="rect">
            <a:avLst/>
          </a:prstGeom>
          <a:noFill/>
        </p:spPr>
      </p:pic>
      <p:pic>
        <p:nvPicPr>
          <p:cNvPr id="8" name="Picture 4" descr="&amp;Fcy;&amp;ocy;&amp;tcy;&amp;ocy; &amp;Ecy;&amp;jcy;&amp;fcy;&amp;iecy;&amp;lcy;&amp;iecy;&amp;vcy;&amp;ocy;&amp;jcy; &amp;bcy;&amp;acy;&amp;shcy;&amp;ncy;&amp;icy;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/>
          <a:srcRect r="48333" b="51719"/>
          <a:stretch>
            <a:fillRect/>
          </a:stretch>
        </p:blipFill>
        <p:spPr bwMode="auto">
          <a:xfrm rot="10800000">
            <a:off x="292885" y="3407558"/>
            <a:ext cx="2214578" cy="3000396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01090" y="6215082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42988" y="6419850"/>
            <a:ext cx="741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Идея перемещения объектов предложена Hans Werner Hofmann </a:t>
            </a:r>
            <a:r>
              <a:rPr lang="ru-RU" sz="1200">
                <a:solidFill>
                  <a:srgbClr val="0000FF"/>
                </a:solidFill>
                <a:hlinkClick r:id="rId2"/>
              </a:rPr>
              <a:t>hw@lemitec.de</a:t>
            </a:r>
            <a:endParaRPr lang="ru-RU" sz="1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428736"/>
            <a:ext cx="7715304" cy="3357586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Семь памятников скульптуры и архитектуры, известные как 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hlinkClick r:id="rId3"/>
              </a:rPr>
              <a:t>семь чудес света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, были созданы между 2550г. до н.э. и 283 г. до н.э.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8072494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знаменитым местам мира.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635795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 путешествия:</a:t>
            </a:r>
            <a:endParaRPr lang="ru-RU" dirty="0"/>
          </a:p>
        </p:txBody>
      </p:sp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1357290" y="2000240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Азия</a:t>
            </a:r>
            <a:endParaRPr lang="ru-RU" dirty="0"/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1357290" y="3286124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Америка</a:t>
            </a:r>
            <a:endParaRPr lang="ru-RU" dirty="0"/>
          </a:p>
        </p:txBody>
      </p:sp>
      <p:sp>
        <p:nvSpPr>
          <p:cNvPr id="7" name="Багетная рамка 6">
            <a:hlinkClick r:id="rId4" action="ppaction://hlinksldjump"/>
          </p:cNvPr>
          <p:cNvSpPr/>
          <p:nvPr/>
        </p:nvSpPr>
        <p:spPr>
          <a:xfrm>
            <a:off x="3929058" y="3286124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Греция</a:t>
            </a:r>
            <a:endParaRPr lang="ru-RU" dirty="0"/>
          </a:p>
        </p:txBody>
      </p:sp>
      <p:sp>
        <p:nvSpPr>
          <p:cNvPr id="8" name="Багетная рамка 7">
            <a:hlinkClick r:id="rId5" action="ppaction://hlinksldjump"/>
          </p:cNvPr>
          <p:cNvSpPr/>
          <p:nvPr/>
        </p:nvSpPr>
        <p:spPr>
          <a:xfrm>
            <a:off x="4000496" y="4643446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9" name="Багетная рамка 8">
            <a:hlinkClick r:id="rId6" action="ppaction://hlinksldjump"/>
          </p:cNvPr>
          <p:cNvSpPr/>
          <p:nvPr/>
        </p:nvSpPr>
        <p:spPr>
          <a:xfrm>
            <a:off x="3857620" y="2000240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10" name="Багетная рамка 9">
            <a:hlinkClick r:id="rId7" action="ppaction://hlinksldjump"/>
          </p:cNvPr>
          <p:cNvSpPr/>
          <p:nvPr/>
        </p:nvSpPr>
        <p:spPr>
          <a:xfrm>
            <a:off x="6357950" y="3286124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6357950" y="2000240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12" name="Багетная рамка 11">
            <a:hlinkClick r:id="rId8" action="ppaction://hlinksldjump"/>
          </p:cNvPr>
          <p:cNvSpPr/>
          <p:nvPr/>
        </p:nvSpPr>
        <p:spPr>
          <a:xfrm>
            <a:off x="1428728" y="4643446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13" name="Багетная рамка 12">
            <a:hlinkClick r:id="rId9" action="ppaction://hlinksldjump"/>
          </p:cNvPr>
          <p:cNvSpPr/>
          <p:nvPr/>
        </p:nvSpPr>
        <p:spPr>
          <a:xfrm>
            <a:off x="6357950" y="4643446"/>
            <a:ext cx="1785950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СОБЕРИ КАРТИНКУ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00628" y="214290"/>
            <a:ext cx="3857652" cy="12144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Азия  </a:t>
            </a:r>
            <a:br>
              <a:rPr lang="ru-RU" dirty="0" smtClean="0"/>
            </a:br>
            <a:r>
              <a:rPr lang="ru-RU" dirty="0" smtClean="0"/>
              <a:t>        ТАДЖ-МАХАЛ</a:t>
            </a:r>
            <a:endParaRPr lang="ru-RU" dirty="0"/>
          </a:p>
        </p:txBody>
      </p:sp>
      <p:pic>
        <p:nvPicPr>
          <p:cNvPr id="3" name="Picture 4" descr="1132574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98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Documents and Settings\Trevolina\Мои документы\Мои рисунки\Рисунок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377983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Trevolina\Мои документы\Мои рисунки\Рисунок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071678"/>
            <a:ext cx="5730896" cy="42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143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71472" y="2826127"/>
            <a:ext cx="77866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ТАДЖ - МАХАЛ построен по приказу императора в память о жене, умершей при родах.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Тадж-махал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представляет собой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пятикупольное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сооружение высотой 74 м на платформе, с 4 минаретами по углам. Внутри мавзолея расположены две гробницы — шаха и его жены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429652" y="5929330"/>
            <a:ext cx="571504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4274" name="Picture 2" descr="&amp;Pcy;&amp;icy;&amp;rcy;&amp;acy;&amp;mcy;&amp;icy;&amp;dcy;&amp;acy; &amp;KHcy;&amp;iecy;&amp;ocy;&amp;p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5572164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57852" y="2928934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Пирами́да</a:t>
            </a:r>
            <a:r>
              <a:rPr lang="ru-RU" b="1" dirty="0" smtClean="0"/>
              <a:t> Хеопса (</a:t>
            </a:r>
            <a:r>
              <a:rPr lang="ru-RU" b="1" dirty="0" err="1" smtClean="0"/>
              <a:t>Хуфу</a:t>
            </a:r>
            <a:r>
              <a:rPr lang="ru-RU" b="1" dirty="0" smtClean="0"/>
              <a:t>)</a:t>
            </a:r>
            <a:r>
              <a:rPr lang="ru-RU" dirty="0" smtClean="0"/>
              <a:t> — крупнейшая из египетских пирамид, единственное из «Семи чудес света», сохранившееся до наших дней.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428604"/>
            <a:ext cx="700092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Африка  </a:t>
            </a:r>
          </a:p>
          <a:p>
            <a:pPr algn="ctr"/>
            <a:r>
              <a:rPr lang="ru-RU" sz="3200" dirty="0" smtClean="0"/>
              <a:t>  </a:t>
            </a:r>
            <a:r>
              <a:rPr lang="ru-RU" sz="3200" dirty="0" smtClean="0">
                <a:hlinkClick r:id="rId4"/>
              </a:rPr>
              <a:t>Пирамида Хеопса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 Колосс  Родосский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64305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Колосс Родосский</a:t>
            </a:r>
            <a:r>
              <a:rPr lang="ru-RU" dirty="0" smtClean="0"/>
              <a:t> (греч.</a:t>
            </a:r>
            <a:r>
              <a:rPr lang="ru-RU" dirty="0" err="1" smtClean="0"/>
              <a:t>Κολοσσός </a:t>
            </a:r>
            <a:r>
              <a:rPr lang="ru-RU" dirty="0" err="1"/>
              <a:t>της Ρόδου</a:t>
            </a:r>
            <a:r>
              <a:rPr lang="ru-RU" dirty="0" smtClean="0"/>
              <a:t>, лат. </a:t>
            </a:r>
            <a:r>
              <a:rPr lang="ru-RU" i="1" dirty="0" err="1" smtClean="0"/>
              <a:t>Colossus</a:t>
            </a:r>
            <a:r>
              <a:rPr lang="ru-RU" i="1" dirty="0" smtClean="0"/>
              <a:t> </a:t>
            </a:r>
            <a:r>
              <a:rPr lang="ru-RU" i="1" dirty="0" err="1" smtClean="0"/>
              <a:t>Rhodi</a:t>
            </a:r>
            <a:r>
              <a:rPr lang="ru-RU" dirty="0" smtClean="0"/>
              <a:t>) — гигантская статуя древнегреческого бога Солнца Гелиоса, которая стояла в портовом городе Родосе, расположенном на острове в Эгейском море, в Греции. Одно из «Семи чудес света».</a:t>
            </a:r>
            <a:endParaRPr lang="ru-RU" dirty="0"/>
          </a:p>
        </p:txBody>
      </p:sp>
      <p:pic>
        <p:nvPicPr>
          <p:cNvPr id="53252" name="Picture 4" descr="http://s53.radikal.ru/i139/0901/62/24f567d035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929090" cy="518691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357166"/>
            <a:ext cx="2357454" cy="92871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marR="0" lvl="0" indent="-53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rgbClr val="E7EACB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6143644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14348" y="357166"/>
            <a:ext cx="2786082" cy="114300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3975" lvl="0" indent="-53975" algn="r" eaLnBrk="0" hangingPunct="0">
              <a:defRPr/>
            </a:pPr>
            <a:r>
              <a:rPr lang="ru-RU" sz="3600" dirty="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Греция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3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Сиднейский оперный театр</a:t>
            </a:r>
            <a:r>
              <a:rPr lang="ru-RU" dirty="0" smtClean="0"/>
              <a:t>.   </a:t>
            </a:r>
            <a:endParaRPr lang="ru-RU" dirty="0"/>
          </a:p>
        </p:txBody>
      </p:sp>
      <p:pic>
        <p:nvPicPr>
          <p:cNvPr id="52226" name="Picture 2" descr="&amp;Fcy;&amp;acy;&amp;jcy;&amp;lcy;:Sydney Opera House - Dec 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7620000" cy="4210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428736"/>
            <a:ext cx="8215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Сиднейский оперный театр</a:t>
            </a:r>
            <a:r>
              <a:rPr lang="ru-RU" dirty="0" smtClean="0"/>
              <a:t> (</a:t>
            </a:r>
            <a:r>
              <a:rPr lang="ru-RU" dirty="0" err="1" smtClean="0"/>
              <a:t>англ</a:t>
            </a:r>
            <a:r>
              <a:rPr lang="ru-RU" dirty="0" smtClean="0"/>
              <a:t> </a:t>
            </a:r>
            <a:r>
              <a:rPr lang="ru-RU" i="1" dirty="0" err="1" smtClean="0"/>
              <a:t>Sydney</a:t>
            </a:r>
            <a:r>
              <a:rPr lang="ru-RU" i="1" dirty="0" smtClean="0"/>
              <a:t> </a:t>
            </a:r>
            <a:r>
              <a:rPr lang="ru-RU" i="1" dirty="0" err="1" smtClean="0"/>
              <a:t>Opera</a:t>
            </a:r>
            <a:r>
              <a:rPr lang="ru-RU" i="1" dirty="0" smtClean="0"/>
              <a:t> </a:t>
            </a:r>
            <a:r>
              <a:rPr lang="ru-RU" i="1" dirty="0" err="1" smtClean="0"/>
              <a:t>House</a:t>
            </a:r>
            <a:r>
              <a:rPr lang="ru-RU" dirty="0" smtClean="0"/>
              <a:t>) — музыкальный театр в Сиднее, одно из наиболее известных и легко узнаваемых зданий мира, являющееся символом крупнейшего города Австралии  и одной из главных достопримечательностей континента — </a:t>
            </a:r>
            <a:r>
              <a:rPr lang="ru-RU" dirty="0" err="1" smtClean="0"/>
              <a:t>парусообразные</a:t>
            </a:r>
            <a:r>
              <a:rPr lang="ru-RU" dirty="0" smtClean="0"/>
              <a:t> оболочки , образующие крышу, делают это здание  непохожим ни на одно другое в мире.</a:t>
            </a:r>
            <a:endParaRPr lang="ru-RU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358214" y="6143644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5286380" y="214290"/>
            <a:ext cx="2857520" cy="78581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Австралия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Статуя свободы</a:t>
            </a:r>
            <a:endParaRPr lang="ru-RU" dirty="0"/>
          </a:p>
        </p:txBody>
      </p:sp>
      <p:pic>
        <p:nvPicPr>
          <p:cNvPr id="3" name="Picture 12" descr="7cbf626b8c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533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http://www.sunhome.ru/UsersGallery/102007/282027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643050"/>
            <a:ext cx="6381793" cy="4786346"/>
          </a:xfrm>
          <a:prstGeom prst="rect">
            <a:avLst/>
          </a:prstGeom>
          <a:noFill/>
        </p:spPr>
      </p:pic>
      <p:pic>
        <p:nvPicPr>
          <p:cNvPr id="80900" name="Picture 4" descr="http://trvlworld.net/uploads/posts/2011-05/1305864623_stl03-vnutri-koro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785926"/>
            <a:ext cx="6928263" cy="471490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358214" y="6143644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71472" y="285728"/>
            <a:ext cx="3357586" cy="128588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Америка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Эйфелева башня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9874" name="Picture 2" descr="http://upload.wikimedia.org/wikipedia/commons/thumb/a/a8/Tour_Eiffel_Wikimedia_Commons.jpg/324px-Tour_Eiffel_Wikimedia_Comm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5483"/>
            <a:ext cx="3429024" cy="6368189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071934" y="1500174"/>
            <a:ext cx="4429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Э́йфелева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ба́шня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(фр. 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la tour Eiffel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МФА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Arial" pitchFamily="34" charset="0"/>
              </a:rPr>
              <a:t>(фр.)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Международный фонетический алфавит"/>
              </a:rPr>
              <a:t>[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Международный фонетический алфавит"/>
              </a:rPr>
              <a:t>la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Международный фонетический алфавит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Международный фонетический алфавит"/>
              </a:rPr>
              <a:t>tu.ʁ‿ɛ.fɛl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Международный фонетический алфавит"/>
              </a:rPr>
              <a:t>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— самая узнаваемая архитектурная достопримечательность </a:t>
            </a:r>
            <a:r>
              <a:rPr lang="ru-RU" sz="2400" dirty="0"/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арижа, всемирно известная как символ Франции, названная в честь своего конструктора Густава Эйфеля. Сам Эйфель называл её просто — 300-метровой башней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tour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300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mètres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). </a:t>
            </a:r>
          </a:p>
        </p:txBody>
      </p:sp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358214" y="6143644"/>
            <a:ext cx="500066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628" y="214290"/>
            <a:ext cx="3714776" cy="57150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Франция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9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79875" grpId="0"/>
      <p:bldP spid="79875" grpId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480</TotalTime>
  <Words>138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Бумажная</vt:lpstr>
      <vt:lpstr>Литейная</vt:lpstr>
      <vt:lpstr>Менджул  Зинаида Алексеевна</vt:lpstr>
      <vt:lpstr> Семь памятников скульптуры и архитектуры, известные как семь чудес света , были созданы между 2550г. до н.э. и 283 г. до н.э.</vt:lpstr>
      <vt:lpstr>Маршрут путешествия:</vt:lpstr>
      <vt:lpstr>Азия           ТАДЖ-МАХАЛ</vt:lpstr>
      <vt:lpstr>.</vt:lpstr>
      <vt:lpstr> Колосс  Родосский</vt:lpstr>
      <vt:lpstr> Сиднейский оперный театр.   </vt:lpstr>
      <vt:lpstr>Статуя свободы</vt:lpstr>
      <vt:lpstr> Эйфелева башня.</vt:lpstr>
      <vt:lpstr>Московский Кремль.</vt:lpstr>
      <vt:lpstr>ВИКТОРИНА . (Щёлкните по картинке и перетащите в зелёное поле)</vt:lpstr>
      <vt:lpstr>Собери Эйфелеву башню (Щёлкните по картинке П.К.М. и перетащите в нужное место,  удерживая кнопку Shift можно переворачивать картинки)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Manager</cp:lastModifiedBy>
  <cp:revision>57</cp:revision>
  <dcterms:created xsi:type="dcterms:W3CDTF">2010-04-23T03:00:43Z</dcterms:created>
  <dcterms:modified xsi:type="dcterms:W3CDTF">2012-05-08T16:44:09Z</dcterms:modified>
</cp:coreProperties>
</file>