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8" autoAdjust="0"/>
    <p:restoredTop sz="94660"/>
  </p:normalViewPr>
  <p:slideViewPr>
    <p:cSldViewPr>
      <p:cViewPr varScale="1">
        <p:scale>
          <a:sx n="70" d="100"/>
          <a:sy n="70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6772-6B49-47A4-BE51-998DC0869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32B56-2299-4B11-A0E0-2316F9A77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4EE25-138E-430C-A746-6B26023214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6A85-4FF0-40A9-902B-0547D14ACB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8A7B0-691B-489A-8ECD-B1E6B9CD8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A1AA-9B18-475D-8B20-9CF50C9F41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17BA5-06B9-4408-9968-AAC2F3C1B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860C2-7B2B-49A0-8205-1998EE04D2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FC912-6586-4423-B8A5-EBEC75ED4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A9FCD-54B2-4266-9DBB-90A8B086FF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4E48E-3E06-4E3D-BA47-74AE1B0A0F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B94"/>
            </a:gs>
            <a:gs pos="17000">
              <a:srgbClr val="D4DEFF"/>
            </a:gs>
            <a:gs pos="47000">
              <a:srgbClr val="D4DEFF"/>
            </a:gs>
            <a:gs pos="100000">
              <a:srgbClr val="8488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73C021-218C-4B0C-8C01-CF723D42174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781800" cy="211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Арктика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r>
              <a:rPr lang="ru-RU"/>
              <a:t>Задание №1 </a:t>
            </a:r>
            <a:br>
              <a:rPr lang="ru-RU"/>
            </a:br>
            <a:r>
              <a:rPr lang="ru-RU"/>
              <a:t>Какой заповедник находится в зоне арктических пустынь?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505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4000">
                <a:solidFill>
                  <a:schemeClr val="tx2"/>
                </a:solidFill>
                <a:hlinkClick r:id="rId2" action="ppaction://hlinksldjump"/>
              </a:rPr>
              <a:t>Дальневосточный морской</a:t>
            </a:r>
            <a:r>
              <a:rPr lang="ru-RU" sz="4000">
                <a:solidFill>
                  <a:schemeClr val="tx2"/>
                </a:solidFill>
              </a:rPr>
              <a:t>;</a:t>
            </a:r>
          </a:p>
          <a:p>
            <a:pPr marL="609600" indent="-609600">
              <a:buFontTx/>
              <a:buAutoNum type="arabicPeriod"/>
            </a:pPr>
            <a:r>
              <a:rPr lang="ru-RU" sz="4000">
                <a:solidFill>
                  <a:schemeClr val="tx2"/>
                </a:solidFill>
                <a:hlinkClick r:id="rId2" action="ppaction://hlinksldjump"/>
              </a:rPr>
              <a:t>Ильменский</a:t>
            </a:r>
            <a:r>
              <a:rPr lang="ru-RU" sz="4000">
                <a:solidFill>
                  <a:schemeClr val="tx2"/>
                </a:solidFill>
              </a:rPr>
              <a:t>;</a:t>
            </a:r>
          </a:p>
          <a:p>
            <a:pPr marL="609600" indent="-609600">
              <a:buFontTx/>
              <a:buAutoNum type="arabicPeriod"/>
            </a:pPr>
            <a:r>
              <a:rPr lang="ru-RU" sz="4000">
                <a:solidFill>
                  <a:schemeClr val="tx2"/>
                </a:solidFill>
                <a:hlinkClick r:id="rId3" action="ppaction://hlinksldjump"/>
              </a:rPr>
              <a:t>«Остров Врангеля»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7696200" y="304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/>
          <a:lstStyle/>
          <a:p>
            <a:r>
              <a:rPr lang="ru-RU"/>
              <a:t>Задание №2</a:t>
            </a:r>
            <a:br>
              <a:rPr lang="ru-RU"/>
            </a:br>
            <a:r>
              <a:rPr lang="ru-RU"/>
              <a:t>Чем занимаются люди в Арктике?</a:t>
            </a:r>
            <a:br>
              <a:rPr lang="ru-RU"/>
            </a:b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286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3600">
                <a:hlinkClick r:id="rId2" action="ppaction://hlinksldjump"/>
              </a:rPr>
              <a:t>Разводят крупный рогатый скот;</a:t>
            </a:r>
            <a:endParaRPr lang="ru-RU" sz="3600"/>
          </a:p>
          <a:p>
            <a:pPr marL="609600" indent="-609600">
              <a:buFontTx/>
              <a:buAutoNum type="arabicPeriod"/>
            </a:pPr>
            <a:r>
              <a:rPr lang="ru-RU" sz="3600">
                <a:hlinkClick r:id="rId3" action="ppaction://hlinksldjump"/>
              </a:rPr>
              <a:t>Ловят рыбу</a:t>
            </a:r>
            <a:r>
              <a:rPr lang="ru-RU" sz="3600"/>
              <a:t>;</a:t>
            </a:r>
          </a:p>
          <a:p>
            <a:pPr marL="609600" indent="-609600">
              <a:buFontTx/>
              <a:buAutoNum type="arabicPeriod"/>
            </a:pPr>
            <a:r>
              <a:rPr lang="ru-RU" sz="3600">
                <a:hlinkClick r:id="rId2" action="ppaction://hlinksldjump"/>
              </a:rPr>
              <a:t>Выращивают овощи и фрукты</a:t>
            </a:r>
            <a:endParaRPr lang="ru-RU" sz="360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7848600" y="304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  <p:bldP spid="6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r>
              <a:rPr lang="ru-RU"/>
              <a:t>Задание №3</a:t>
            </a:r>
            <a:br>
              <a:rPr lang="ru-RU"/>
            </a:br>
            <a:r>
              <a:rPr lang="ru-RU"/>
              <a:t>Где птицы ледяной зоны делают гнёзда?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3600">
                <a:hlinkClick r:id="rId2" action="ppaction://hlinksldjump"/>
              </a:rPr>
              <a:t>На земле;</a:t>
            </a:r>
            <a:endParaRPr lang="ru-RU" sz="3600"/>
          </a:p>
          <a:p>
            <a:pPr marL="609600" indent="-609600">
              <a:buFontTx/>
              <a:buAutoNum type="arabicPeriod"/>
            </a:pPr>
            <a:r>
              <a:rPr lang="ru-RU" sz="3600">
                <a:hlinkClick r:id="rId3" action="ppaction://hlinksldjump"/>
              </a:rPr>
              <a:t>На кустарниках</a:t>
            </a:r>
            <a:r>
              <a:rPr lang="ru-RU" sz="3600"/>
              <a:t>;</a:t>
            </a:r>
          </a:p>
          <a:p>
            <a:pPr marL="609600" indent="-609600">
              <a:buFontTx/>
              <a:buAutoNum type="arabicPeriod"/>
            </a:pPr>
            <a:r>
              <a:rPr lang="ru-RU" sz="3600">
                <a:hlinkClick r:id="rId3" action="ppaction://hlinksldjump"/>
              </a:rPr>
              <a:t>На деревьях</a:t>
            </a:r>
            <a:endParaRPr lang="ru-RU" sz="360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391400" y="533400"/>
            <a:ext cx="914400" cy="914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ru-RU"/>
              <a:t>Задание № 4</a:t>
            </a:r>
            <a:br>
              <a:rPr lang="ru-RU"/>
            </a:br>
            <a:r>
              <a:rPr lang="ru-RU"/>
              <a:t>В Арктику входят моря и острова…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4000">
                <a:hlinkClick r:id="rId2" action="ppaction://hlinksldjump"/>
              </a:rPr>
              <a:t>Тихого океана</a:t>
            </a:r>
            <a:endParaRPr lang="ru-RU" sz="4000"/>
          </a:p>
          <a:p>
            <a:pPr marL="609600" indent="-609600">
              <a:buFontTx/>
              <a:buAutoNum type="arabicPeriod"/>
            </a:pPr>
            <a:r>
              <a:rPr lang="ru-RU" sz="4000">
                <a:hlinkClick r:id="rId3" action="ppaction://hlinksldjump"/>
              </a:rPr>
              <a:t>Северного ледовитого океана</a:t>
            </a:r>
            <a:endParaRPr lang="ru-RU" sz="4000"/>
          </a:p>
          <a:p>
            <a:pPr marL="609600" indent="-609600">
              <a:buFontTx/>
              <a:buAutoNum type="arabicPeriod"/>
            </a:pPr>
            <a:r>
              <a:rPr lang="ru-RU" sz="4000">
                <a:hlinkClick r:id="rId2" action="ppaction://hlinksldjump"/>
              </a:rPr>
              <a:t>Атлантического океана</a:t>
            </a:r>
            <a:endParaRPr lang="ru-RU" sz="400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620000" y="304800"/>
            <a:ext cx="914400" cy="914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ru-RU"/>
              <a:t>Задание № 5</a:t>
            </a:r>
            <a:br>
              <a:rPr lang="ru-RU"/>
            </a:br>
            <a:r>
              <a:rPr lang="ru-RU"/>
              <a:t>Летом в Арктике…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4000">
                <a:hlinkClick r:id="rId2" action="ppaction://hlinksldjump"/>
              </a:rPr>
              <a:t>День сменяет ночь</a:t>
            </a:r>
            <a:endParaRPr lang="ru-RU" sz="4000"/>
          </a:p>
          <a:p>
            <a:pPr marL="609600" indent="-609600">
              <a:buFontTx/>
              <a:buAutoNum type="arabicPeriod"/>
            </a:pPr>
            <a:r>
              <a:rPr lang="ru-RU" sz="4000">
                <a:hlinkClick r:id="rId2" action="ppaction://hlinksldjump"/>
              </a:rPr>
              <a:t>Круглые сутки ночь</a:t>
            </a:r>
            <a:endParaRPr lang="ru-RU" sz="4000"/>
          </a:p>
          <a:p>
            <a:pPr marL="609600" indent="-609600">
              <a:buFontTx/>
              <a:buAutoNum type="arabicPeriod"/>
            </a:pPr>
            <a:r>
              <a:rPr lang="ru-RU" sz="4000">
                <a:hlinkClick r:id="rId3" action="ppaction://hlinksldjump"/>
              </a:rPr>
              <a:t>Круглые сутки день</a:t>
            </a:r>
            <a:endParaRPr lang="ru-RU" sz="40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7391400" y="457200"/>
            <a:ext cx="914400" cy="9144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7772400" y="6324600"/>
            <a:ext cx="3810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bird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685800"/>
            <a:ext cx="3390900" cy="3108325"/>
          </a:xfrm>
          <a:prstGeom prst="rect">
            <a:avLst/>
          </a:prstGeom>
          <a:noFill/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 rot="690202">
            <a:off x="457200" y="838200"/>
            <a:ext cx="4933950" cy="93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Ай - ай - ай !!!</a:t>
            </a:r>
          </a:p>
        </p:txBody>
      </p:sp>
      <p:sp>
        <p:nvSpPr>
          <p:cNvPr id="10246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9600" y="5562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5000" y="5562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352800" y="5562600"/>
            <a:ext cx="914400" cy="914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724400" y="5562600"/>
            <a:ext cx="914400" cy="914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248400" y="5562600"/>
            <a:ext cx="914400" cy="9144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hud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2825750" cy="3390900"/>
          </a:xfrm>
          <a:prstGeom prst="rect">
            <a:avLst/>
          </a:prstGeom>
          <a:noFill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4953000" y="228600"/>
            <a:ext cx="3400425" cy="2209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У Р А !!!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914400" y="3124200"/>
            <a:ext cx="7620000" cy="2362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 О Л О Д Ч И Н А ! ! !</a:t>
            </a:r>
          </a:p>
        </p:txBody>
      </p:sp>
      <p:sp>
        <p:nvSpPr>
          <p:cNvPr id="1127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828800" y="5486400"/>
            <a:ext cx="9144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Rectangl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200400" y="5486400"/>
            <a:ext cx="914400" cy="9144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Rectangl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495800" y="5486400"/>
            <a:ext cx="914400" cy="914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83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Оформление по умолчанию</vt:lpstr>
      <vt:lpstr>Слайд 1</vt:lpstr>
      <vt:lpstr>Задание №1  Какой заповедник находится в зоне арктических пустынь?</vt:lpstr>
      <vt:lpstr>Задание №2 Чем занимаются люди в Арктике? </vt:lpstr>
      <vt:lpstr>Задание №3 Где птицы ледяной зоны делают гнёзда?</vt:lpstr>
      <vt:lpstr>Задание № 4 В Арктику входят моря и острова…</vt:lpstr>
      <vt:lpstr>Задание № 5 Летом в Арктике…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</cp:revision>
  <cp:lastPrinted>1601-01-01T00:00:00Z</cp:lastPrinted>
  <dcterms:created xsi:type="dcterms:W3CDTF">1601-01-01T00:00:00Z</dcterms:created>
  <dcterms:modified xsi:type="dcterms:W3CDTF">2012-10-18T19:57:29Z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