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2" r:id="rId4"/>
    <p:sldId id="263" r:id="rId5"/>
    <p:sldId id="264" r:id="rId6"/>
    <p:sldId id="260" r:id="rId7"/>
    <p:sldId id="258" r:id="rId8"/>
    <p:sldId id="261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DD0E-C7FC-4842-AEEB-330F46A855EE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99B78F-82A4-4BEA-A091-54377ABD5AC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DD0E-C7FC-4842-AEEB-330F46A855EE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B78F-82A4-4BEA-A091-54377ABD5A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DD0E-C7FC-4842-AEEB-330F46A855EE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B78F-82A4-4BEA-A091-54377ABD5A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8FDD0E-C7FC-4842-AEEB-330F46A855EE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499B78F-82A4-4BEA-A091-54377ABD5AC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DD0E-C7FC-4842-AEEB-330F46A855EE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B78F-82A4-4BEA-A091-54377ABD5A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DD0E-C7FC-4842-AEEB-330F46A855EE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B78F-82A4-4BEA-A091-54377ABD5A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B78F-82A4-4BEA-A091-54377ABD5A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DD0E-C7FC-4842-AEEB-330F46A855EE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DD0E-C7FC-4842-AEEB-330F46A855EE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B78F-82A4-4BEA-A091-54377ABD5A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DD0E-C7FC-4842-AEEB-330F46A855EE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B78F-82A4-4BEA-A091-54377ABD5A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8FDD0E-C7FC-4842-AEEB-330F46A855EE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99B78F-82A4-4BEA-A091-54377ABD5A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DD0E-C7FC-4842-AEEB-330F46A855EE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99B78F-82A4-4BEA-A091-54377ABD5A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8FDD0E-C7FC-4842-AEEB-330F46A855EE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499B78F-82A4-4BEA-A091-54377ABD5AC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33" y="404664"/>
            <a:ext cx="761662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20285332">
            <a:off x="217729" y="345430"/>
            <a:ext cx="528535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поиски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профессора </a:t>
            </a:r>
          </a:p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Грамотейкина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407124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308304" cy="54812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Полилиния 2"/>
          <p:cNvSpPr/>
          <p:nvPr/>
        </p:nvSpPr>
        <p:spPr>
          <a:xfrm>
            <a:off x="395536" y="3717033"/>
            <a:ext cx="2889849" cy="2628350"/>
          </a:xfrm>
          <a:custGeom>
            <a:avLst/>
            <a:gdLst>
              <a:gd name="connsiteX0" fmla="*/ 208764 w 2399640"/>
              <a:gd name="connsiteY0" fmla="*/ 1108371 h 1454735"/>
              <a:gd name="connsiteX1" fmla="*/ 208764 w 2399640"/>
              <a:gd name="connsiteY1" fmla="*/ 1108371 h 1454735"/>
              <a:gd name="connsiteX2" fmla="*/ 153346 w 2399640"/>
              <a:gd name="connsiteY2" fmla="*/ 997535 h 1454735"/>
              <a:gd name="connsiteX3" fmla="*/ 139491 w 2399640"/>
              <a:gd name="connsiteY3" fmla="*/ 942117 h 1454735"/>
              <a:gd name="connsiteX4" fmla="*/ 125637 w 2399640"/>
              <a:gd name="connsiteY4" fmla="*/ 900553 h 1454735"/>
              <a:gd name="connsiteX5" fmla="*/ 111782 w 2399640"/>
              <a:gd name="connsiteY5" fmla="*/ 831280 h 1454735"/>
              <a:gd name="connsiteX6" fmla="*/ 84073 w 2399640"/>
              <a:gd name="connsiteY6" fmla="*/ 748153 h 1454735"/>
              <a:gd name="connsiteX7" fmla="*/ 70219 w 2399640"/>
              <a:gd name="connsiteY7" fmla="*/ 706589 h 1454735"/>
              <a:gd name="connsiteX8" fmla="*/ 28655 w 2399640"/>
              <a:gd name="connsiteY8" fmla="*/ 581898 h 1454735"/>
              <a:gd name="connsiteX9" fmla="*/ 14800 w 2399640"/>
              <a:gd name="connsiteY9" fmla="*/ 540335 h 1454735"/>
              <a:gd name="connsiteX10" fmla="*/ 946 w 2399640"/>
              <a:gd name="connsiteY10" fmla="*/ 498771 h 1454735"/>
              <a:gd name="connsiteX11" fmla="*/ 28655 w 2399640"/>
              <a:gd name="connsiteY11" fmla="*/ 304808 h 1454735"/>
              <a:gd name="connsiteX12" fmla="*/ 56364 w 2399640"/>
              <a:gd name="connsiteY12" fmla="*/ 277098 h 1454735"/>
              <a:gd name="connsiteX13" fmla="*/ 97928 w 2399640"/>
              <a:gd name="connsiteY13" fmla="*/ 263244 h 1454735"/>
              <a:gd name="connsiteX14" fmla="*/ 139491 w 2399640"/>
              <a:gd name="connsiteY14" fmla="*/ 235535 h 1454735"/>
              <a:gd name="connsiteX15" fmla="*/ 222619 w 2399640"/>
              <a:gd name="connsiteY15" fmla="*/ 207826 h 1454735"/>
              <a:gd name="connsiteX16" fmla="*/ 264182 w 2399640"/>
              <a:gd name="connsiteY16" fmla="*/ 193971 h 1454735"/>
              <a:gd name="connsiteX17" fmla="*/ 402728 w 2399640"/>
              <a:gd name="connsiteY17" fmla="*/ 180117 h 1454735"/>
              <a:gd name="connsiteX18" fmla="*/ 458146 w 2399640"/>
              <a:gd name="connsiteY18" fmla="*/ 166262 h 1454735"/>
              <a:gd name="connsiteX19" fmla="*/ 610546 w 2399640"/>
              <a:gd name="connsiteY19" fmla="*/ 138553 h 1454735"/>
              <a:gd name="connsiteX20" fmla="*/ 707528 w 2399640"/>
              <a:gd name="connsiteY20" fmla="*/ 124698 h 1454735"/>
              <a:gd name="connsiteX21" fmla="*/ 915346 w 2399640"/>
              <a:gd name="connsiteY21" fmla="*/ 110844 h 1454735"/>
              <a:gd name="connsiteX22" fmla="*/ 984619 w 2399640"/>
              <a:gd name="connsiteY22" fmla="*/ 96989 h 1454735"/>
              <a:gd name="connsiteX23" fmla="*/ 1067746 w 2399640"/>
              <a:gd name="connsiteY23" fmla="*/ 69280 h 1454735"/>
              <a:gd name="connsiteX24" fmla="*/ 1109310 w 2399640"/>
              <a:gd name="connsiteY24" fmla="*/ 55426 h 1454735"/>
              <a:gd name="connsiteX25" fmla="*/ 1150873 w 2399640"/>
              <a:gd name="connsiteY25" fmla="*/ 41571 h 1454735"/>
              <a:gd name="connsiteX26" fmla="*/ 1206291 w 2399640"/>
              <a:gd name="connsiteY26" fmla="*/ 27717 h 1454735"/>
              <a:gd name="connsiteX27" fmla="*/ 1289419 w 2399640"/>
              <a:gd name="connsiteY27" fmla="*/ 13862 h 1454735"/>
              <a:gd name="connsiteX28" fmla="*/ 1330982 w 2399640"/>
              <a:gd name="connsiteY28" fmla="*/ 8 h 1454735"/>
              <a:gd name="connsiteX29" fmla="*/ 1538800 w 2399640"/>
              <a:gd name="connsiteY29" fmla="*/ 55426 h 1454735"/>
              <a:gd name="connsiteX30" fmla="*/ 1566510 w 2399640"/>
              <a:gd name="connsiteY30" fmla="*/ 83135 h 1454735"/>
              <a:gd name="connsiteX31" fmla="*/ 1608073 w 2399640"/>
              <a:gd name="connsiteY31" fmla="*/ 207826 h 1454735"/>
              <a:gd name="connsiteX32" fmla="*/ 1621928 w 2399640"/>
              <a:gd name="connsiteY32" fmla="*/ 249389 h 1454735"/>
              <a:gd name="connsiteX33" fmla="*/ 1663491 w 2399640"/>
              <a:gd name="connsiteY33" fmla="*/ 277098 h 1454735"/>
              <a:gd name="connsiteX34" fmla="*/ 1691200 w 2399640"/>
              <a:gd name="connsiteY34" fmla="*/ 304808 h 1454735"/>
              <a:gd name="connsiteX35" fmla="*/ 1815891 w 2399640"/>
              <a:gd name="connsiteY35" fmla="*/ 346371 h 1454735"/>
              <a:gd name="connsiteX36" fmla="*/ 1857455 w 2399640"/>
              <a:gd name="connsiteY36" fmla="*/ 360226 h 1454735"/>
              <a:gd name="connsiteX37" fmla="*/ 1940582 w 2399640"/>
              <a:gd name="connsiteY37" fmla="*/ 401789 h 1454735"/>
              <a:gd name="connsiteX38" fmla="*/ 1968291 w 2399640"/>
              <a:gd name="connsiteY38" fmla="*/ 443353 h 1454735"/>
              <a:gd name="connsiteX39" fmla="*/ 2023710 w 2399640"/>
              <a:gd name="connsiteY39" fmla="*/ 554189 h 1454735"/>
              <a:gd name="connsiteX40" fmla="*/ 2051419 w 2399640"/>
              <a:gd name="connsiteY40" fmla="*/ 637317 h 1454735"/>
              <a:gd name="connsiteX41" fmla="*/ 2065273 w 2399640"/>
              <a:gd name="connsiteY41" fmla="*/ 678880 h 1454735"/>
              <a:gd name="connsiteX42" fmla="*/ 2106837 w 2399640"/>
              <a:gd name="connsiteY42" fmla="*/ 692735 h 1454735"/>
              <a:gd name="connsiteX43" fmla="*/ 2134546 w 2399640"/>
              <a:gd name="connsiteY43" fmla="*/ 734298 h 1454735"/>
              <a:gd name="connsiteX44" fmla="*/ 2162255 w 2399640"/>
              <a:gd name="connsiteY44" fmla="*/ 762008 h 1454735"/>
              <a:gd name="connsiteX45" fmla="*/ 2176110 w 2399640"/>
              <a:gd name="connsiteY45" fmla="*/ 803571 h 1454735"/>
              <a:gd name="connsiteX46" fmla="*/ 2259237 w 2399640"/>
              <a:gd name="connsiteY46" fmla="*/ 858989 h 1454735"/>
              <a:gd name="connsiteX47" fmla="*/ 2286946 w 2399640"/>
              <a:gd name="connsiteY47" fmla="*/ 900553 h 1454735"/>
              <a:gd name="connsiteX48" fmla="*/ 2328510 w 2399640"/>
              <a:gd name="connsiteY48" fmla="*/ 914408 h 1454735"/>
              <a:gd name="connsiteX49" fmla="*/ 2370073 w 2399640"/>
              <a:gd name="connsiteY49" fmla="*/ 942117 h 1454735"/>
              <a:gd name="connsiteX50" fmla="*/ 2397782 w 2399640"/>
              <a:gd name="connsiteY50" fmla="*/ 1025244 h 1454735"/>
              <a:gd name="connsiteX51" fmla="*/ 2370073 w 2399640"/>
              <a:gd name="connsiteY51" fmla="*/ 1108371 h 1454735"/>
              <a:gd name="connsiteX52" fmla="*/ 2328510 w 2399640"/>
              <a:gd name="connsiteY52" fmla="*/ 1191498 h 1454735"/>
              <a:gd name="connsiteX53" fmla="*/ 2300800 w 2399640"/>
              <a:gd name="connsiteY53" fmla="*/ 1219208 h 1454735"/>
              <a:gd name="connsiteX54" fmla="*/ 2286946 w 2399640"/>
              <a:gd name="connsiteY54" fmla="*/ 1260771 h 1454735"/>
              <a:gd name="connsiteX55" fmla="*/ 2120691 w 2399640"/>
              <a:gd name="connsiteY55" fmla="*/ 1343898 h 1454735"/>
              <a:gd name="connsiteX56" fmla="*/ 2023710 w 2399640"/>
              <a:gd name="connsiteY56" fmla="*/ 1357753 h 1454735"/>
              <a:gd name="connsiteX57" fmla="*/ 1954437 w 2399640"/>
              <a:gd name="connsiteY57" fmla="*/ 1343898 h 1454735"/>
              <a:gd name="connsiteX58" fmla="*/ 1871310 w 2399640"/>
              <a:gd name="connsiteY58" fmla="*/ 1316189 h 1454735"/>
              <a:gd name="connsiteX59" fmla="*/ 1732764 w 2399640"/>
              <a:gd name="connsiteY59" fmla="*/ 1274626 h 1454735"/>
              <a:gd name="connsiteX60" fmla="*/ 1691200 w 2399640"/>
              <a:gd name="connsiteY60" fmla="*/ 1260771 h 1454735"/>
              <a:gd name="connsiteX61" fmla="*/ 1649637 w 2399640"/>
              <a:gd name="connsiteY61" fmla="*/ 1233062 h 1454735"/>
              <a:gd name="connsiteX62" fmla="*/ 1580364 w 2399640"/>
              <a:gd name="connsiteY62" fmla="*/ 1163789 h 1454735"/>
              <a:gd name="connsiteX63" fmla="*/ 1511091 w 2399640"/>
              <a:gd name="connsiteY63" fmla="*/ 1108371 h 1454735"/>
              <a:gd name="connsiteX64" fmla="*/ 1344837 w 2399640"/>
              <a:gd name="connsiteY64" fmla="*/ 1080662 h 1454735"/>
              <a:gd name="connsiteX65" fmla="*/ 1150873 w 2399640"/>
              <a:gd name="connsiteY65" fmla="*/ 1094517 h 1454735"/>
              <a:gd name="connsiteX66" fmla="*/ 1053891 w 2399640"/>
              <a:gd name="connsiteY66" fmla="*/ 1122226 h 1454735"/>
              <a:gd name="connsiteX67" fmla="*/ 998473 w 2399640"/>
              <a:gd name="connsiteY67" fmla="*/ 1136080 h 1454735"/>
              <a:gd name="connsiteX68" fmla="*/ 956910 w 2399640"/>
              <a:gd name="connsiteY68" fmla="*/ 1163789 h 1454735"/>
              <a:gd name="connsiteX69" fmla="*/ 901491 w 2399640"/>
              <a:gd name="connsiteY69" fmla="*/ 1219208 h 1454735"/>
              <a:gd name="connsiteX70" fmla="*/ 776800 w 2399640"/>
              <a:gd name="connsiteY70" fmla="*/ 1302335 h 1454735"/>
              <a:gd name="connsiteX71" fmla="*/ 735237 w 2399640"/>
              <a:gd name="connsiteY71" fmla="*/ 1330044 h 1454735"/>
              <a:gd name="connsiteX72" fmla="*/ 693673 w 2399640"/>
              <a:gd name="connsiteY72" fmla="*/ 1343898 h 1454735"/>
              <a:gd name="connsiteX73" fmla="*/ 665964 w 2399640"/>
              <a:gd name="connsiteY73" fmla="*/ 1371608 h 1454735"/>
              <a:gd name="connsiteX74" fmla="*/ 541273 w 2399640"/>
              <a:gd name="connsiteY74" fmla="*/ 1413171 h 1454735"/>
              <a:gd name="connsiteX75" fmla="*/ 499710 w 2399640"/>
              <a:gd name="connsiteY75" fmla="*/ 1427026 h 1454735"/>
              <a:gd name="connsiteX76" fmla="*/ 458146 w 2399640"/>
              <a:gd name="connsiteY76" fmla="*/ 1454735 h 1454735"/>
              <a:gd name="connsiteX77" fmla="*/ 208764 w 2399640"/>
              <a:gd name="connsiteY77" fmla="*/ 1427026 h 1454735"/>
              <a:gd name="connsiteX78" fmla="*/ 167200 w 2399640"/>
              <a:gd name="connsiteY78" fmla="*/ 1413171 h 1454735"/>
              <a:gd name="connsiteX79" fmla="*/ 125637 w 2399640"/>
              <a:gd name="connsiteY79" fmla="*/ 1385462 h 1454735"/>
              <a:gd name="connsiteX80" fmla="*/ 70219 w 2399640"/>
              <a:gd name="connsiteY80" fmla="*/ 1330044 h 1454735"/>
              <a:gd name="connsiteX81" fmla="*/ 42510 w 2399640"/>
              <a:gd name="connsiteY81" fmla="*/ 1288480 h 1454735"/>
              <a:gd name="connsiteX82" fmla="*/ 14800 w 2399640"/>
              <a:gd name="connsiteY82" fmla="*/ 1260771 h 1454735"/>
              <a:gd name="connsiteX83" fmla="*/ 946 w 2399640"/>
              <a:gd name="connsiteY83" fmla="*/ 1219208 h 1454735"/>
              <a:gd name="connsiteX84" fmla="*/ 42510 w 2399640"/>
              <a:gd name="connsiteY84" fmla="*/ 1066808 h 1454735"/>
              <a:gd name="connsiteX85" fmla="*/ 84073 w 2399640"/>
              <a:gd name="connsiteY85" fmla="*/ 1052953 h 1454735"/>
              <a:gd name="connsiteX86" fmla="*/ 153346 w 2399640"/>
              <a:gd name="connsiteY86" fmla="*/ 1066808 h 1454735"/>
              <a:gd name="connsiteX87" fmla="*/ 208764 w 2399640"/>
              <a:gd name="connsiteY87" fmla="*/ 1108371 h 145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399640" h="1454735">
                <a:moveTo>
                  <a:pt x="208764" y="1108371"/>
                </a:moveTo>
                <a:lnTo>
                  <a:pt x="208764" y="1108371"/>
                </a:lnTo>
                <a:cubicBezTo>
                  <a:pt x="190291" y="1071426"/>
                  <a:pt x="169233" y="1035664"/>
                  <a:pt x="153346" y="997535"/>
                </a:cubicBezTo>
                <a:cubicBezTo>
                  <a:pt x="146022" y="979958"/>
                  <a:pt x="144722" y="960426"/>
                  <a:pt x="139491" y="942117"/>
                </a:cubicBezTo>
                <a:cubicBezTo>
                  <a:pt x="135479" y="928075"/>
                  <a:pt x="129179" y="914721"/>
                  <a:pt x="125637" y="900553"/>
                </a:cubicBezTo>
                <a:cubicBezTo>
                  <a:pt x="119926" y="877708"/>
                  <a:pt x="117978" y="853999"/>
                  <a:pt x="111782" y="831280"/>
                </a:cubicBezTo>
                <a:cubicBezTo>
                  <a:pt x="104097" y="803101"/>
                  <a:pt x="93309" y="775862"/>
                  <a:pt x="84073" y="748153"/>
                </a:cubicBezTo>
                <a:lnTo>
                  <a:pt x="70219" y="706589"/>
                </a:lnTo>
                <a:lnTo>
                  <a:pt x="28655" y="581898"/>
                </a:lnTo>
                <a:lnTo>
                  <a:pt x="14800" y="540335"/>
                </a:lnTo>
                <a:lnTo>
                  <a:pt x="946" y="498771"/>
                </a:lnTo>
                <a:cubicBezTo>
                  <a:pt x="1162" y="496398"/>
                  <a:pt x="2952" y="347646"/>
                  <a:pt x="28655" y="304808"/>
                </a:cubicBezTo>
                <a:cubicBezTo>
                  <a:pt x="35376" y="293607"/>
                  <a:pt x="45163" y="283819"/>
                  <a:pt x="56364" y="277098"/>
                </a:cubicBezTo>
                <a:cubicBezTo>
                  <a:pt x="68887" y="269584"/>
                  <a:pt x="84073" y="267862"/>
                  <a:pt x="97928" y="263244"/>
                </a:cubicBezTo>
                <a:cubicBezTo>
                  <a:pt x="111782" y="254008"/>
                  <a:pt x="124275" y="242298"/>
                  <a:pt x="139491" y="235535"/>
                </a:cubicBezTo>
                <a:cubicBezTo>
                  <a:pt x="166182" y="223672"/>
                  <a:pt x="194910" y="217063"/>
                  <a:pt x="222619" y="207826"/>
                </a:cubicBezTo>
                <a:cubicBezTo>
                  <a:pt x="236473" y="203208"/>
                  <a:pt x="249651" y="195424"/>
                  <a:pt x="264182" y="193971"/>
                </a:cubicBezTo>
                <a:lnTo>
                  <a:pt x="402728" y="180117"/>
                </a:lnTo>
                <a:cubicBezTo>
                  <a:pt x="421201" y="175499"/>
                  <a:pt x="439558" y="170393"/>
                  <a:pt x="458146" y="166262"/>
                </a:cubicBezTo>
                <a:cubicBezTo>
                  <a:pt x="506766" y="155458"/>
                  <a:pt x="561689" y="146070"/>
                  <a:pt x="610546" y="138553"/>
                </a:cubicBezTo>
                <a:cubicBezTo>
                  <a:pt x="642822" y="133587"/>
                  <a:pt x="675007" y="127654"/>
                  <a:pt x="707528" y="124698"/>
                </a:cubicBezTo>
                <a:cubicBezTo>
                  <a:pt x="776669" y="118412"/>
                  <a:pt x="846073" y="115462"/>
                  <a:pt x="915346" y="110844"/>
                </a:cubicBezTo>
                <a:cubicBezTo>
                  <a:pt x="938437" y="106226"/>
                  <a:pt x="961900" y="103185"/>
                  <a:pt x="984619" y="96989"/>
                </a:cubicBezTo>
                <a:cubicBezTo>
                  <a:pt x="1012798" y="89304"/>
                  <a:pt x="1040037" y="78516"/>
                  <a:pt x="1067746" y="69280"/>
                </a:cubicBezTo>
                <a:lnTo>
                  <a:pt x="1109310" y="55426"/>
                </a:lnTo>
                <a:cubicBezTo>
                  <a:pt x="1123164" y="50808"/>
                  <a:pt x="1136705" y="45113"/>
                  <a:pt x="1150873" y="41571"/>
                </a:cubicBezTo>
                <a:cubicBezTo>
                  <a:pt x="1169346" y="36953"/>
                  <a:pt x="1187620" y="31451"/>
                  <a:pt x="1206291" y="27717"/>
                </a:cubicBezTo>
                <a:cubicBezTo>
                  <a:pt x="1233837" y="22208"/>
                  <a:pt x="1261996" y="19956"/>
                  <a:pt x="1289419" y="13862"/>
                </a:cubicBezTo>
                <a:cubicBezTo>
                  <a:pt x="1303675" y="10694"/>
                  <a:pt x="1317128" y="4626"/>
                  <a:pt x="1330982" y="8"/>
                </a:cubicBezTo>
                <a:cubicBezTo>
                  <a:pt x="1574794" y="18762"/>
                  <a:pt x="1464666" y="-37241"/>
                  <a:pt x="1538800" y="55426"/>
                </a:cubicBezTo>
                <a:cubicBezTo>
                  <a:pt x="1546960" y="65626"/>
                  <a:pt x="1557273" y="73899"/>
                  <a:pt x="1566510" y="83135"/>
                </a:cubicBezTo>
                <a:lnTo>
                  <a:pt x="1608073" y="207826"/>
                </a:lnTo>
                <a:cubicBezTo>
                  <a:pt x="1612691" y="221680"/>
                  <a:pt x="1609777" y="241288"/>
                  <a:pt x="1621928" y="249389"/>
                </a:cubicBezTo>
                <a:cubicBezTo>
                  <a:pt x="1635782" y="258625"/>
                  <a:pt x="1650489" y="266696"/>
                  <a:pt x="1663491" y="277098"/>
                </a:cubicBezTo>
                <a:cubicBezTo>
                  <a:pt x="1673691" y="285258"/>
                  <a:pt x="1679517" y="298966"/>
                  <a:pt x="1691200" y="304808"/>
                </a:cubicBezTo>
                <a:cubicBezTo>
                  <a:pt x="1691204" y="304810"/>
                  <a:pt x="1795106" y="339443"/>
                  <a:pt x="1815891" y="346371"/>
                </a:cubicBezTo>
                <a:cubicBezTo>
                  <a:pt x="1829746" y="350989"/>
                  <a:pt x="1845304" y="352125"/>
                  <a:pt x="1857455" y="360226"/>
                </a:cubicBezTo>
                <a:cubicBezTo>
                  <a:pt x="1911170" y="396036"/>
                  <a:pt x="1883222" y="382670"/>
                  <a:pt x="1940582" y="401789"/>
                </a:cubicBezTo>
                <a:cubicBezTo>
                  <a:pt x="1949818" y="415644"/>
                  <a:pt x="1961528" y="428137"/>
                  <a:pt x="1968291" y="443353"/>
                </a:cubicBezTo>
                <a:cubicBezTo>
                  <a:pt x="2019234" y="557974"/>
                  <a:pt x="1966803" y="497284"/>
                  <a:pt x="2023710" y="554189"/>
                </a:cubicBezTo>
                <a:lnTo>
                  <a:pt x="2051419" y="637317"/>
                </a:lnTo>
                <a:cubicBezTo>
                  <a:pt x="2056037" y="651171"/>
                  <a:pt x="2051419" y="674262"/>
                  <a:pt x="2065273" y="678880"/>
                </a:cubicBezTo>
                <a:lnTo>
                  <a:pt x="2106837" y="692735"/>
                </a:lnTo>
                <a:cubicBezTo>
                  <a:pt x="2116073" y="706589"/>
                  <a:pt x="2124144" y="721296"/>
                  <a:pt x="2134546" y="734298"/>
                </a:cubicBezTo>
                <a:cubicBezTo>
                  <a:pt x="2142706" y="744498"/>
                  <a:pt x="2155534" y="750807"/>
                  <a:pt x="2162255" y="762008"/>
                </a:cubicBezTo>
                <a:cubicBezTo>
                  <a:pt x="2169769" y="774531"/>
                  <a:pt x="2165783" y="793245"/>
                  <a:pt x="2176110" y="803571"/>
                </a:cubicBezTo>
                <a:cubicBezTo>
                  <a:pt x="2199658" y="827119"/>
                  <a:pt x="2259237" y="858989"/>
                  <a:pt x="2259237" y="858989"/>
                </a:cubicBezTo>
                <a:cubicBezTo>
                  <a:pt x="2268473" y="872844"/>
                  <a:pt x="2273944" y="890151"/>
                  <a:pt x="2286946" y="900553"/>
                </a:cubicBezTo>
                <a:cubicBezTo>
                  <a:pt x="2298350" y="909676"/>
                  <a:pt x="2315448" y="907877"/>
                  <a:pt x="2328510" y="914408"/>
                </a:cubicBezTo>
                <a:cubicBezTo>
                  <a:pt x="2343403" y="921855"/>
                  <a:pt x="2356219" y="932881"/>
                  <a:pt x="2370073" y="942117"/>
                </a:cubicBezTo>
                <a:cubicBezTo>
                  <a:pt x="2379309" y="969826"/>
                  <a:pt x="2407018" y="997535"/>
                  <a:pt x="2397782" y="1025244"/>
                </a:cubicBezTo>
                <a:lnTo>
                  <a:pt x="2370073" y="1108371"/>
                </a:lnTo>
                <a:cubicBezTo>
                  <a:pt x="2355439" y="1152273"/>
                  <a:pt x="2359206" y="1153129"/>
                  <a:pt x="2328510" y="1191498"/>
                </a:cubicBezTo>
                <a:cubicBezTo>
                  <a:pt x="2320350" y="1201698"/>
                  <a:pt x="2310037" y="1209971"/>
                  <a:pt x="2300800" y="1219208"/>
                </a:cubicBezTo>
                <a:cubicBezTo>
                  <a:pt x="2296182" y="1233062"/>
                  <a:pt x="2297272" y="1250445"/>
                  <a:pt x="2286946" y="1260771"/>
                </a:cubicBezTo>
                <a:cubicBezTo>
                  <a:pt x="2250360" y="1297357"/>
                  <a:pt x="2173277" y="1336385"/>
                  <a:pt x="2120691" y="1343898"/>
                </a:cubicBezTo>
                <a:lnTo>
                  <a:pt x="2023710" y="1357753"/>
                </a:lnTo>
                <a:cubicBezTo>
                  <a:pt x="2000619" y="1353135"/>
                  <a:pt x="1977156" y="1350094"/>
                  <a:pt x="1954437" y="1343898"/>
                </a:cubicBezTo>
                <a:cubicBezTo>
                  <a:pt x="1926258" y="1336213"/>
                  <a:pt x="1899646" y="1323273"/>
                  <a:pt x="1871310" y="1316189"/>
                </a:cubicBezTo>
                <a:cubicBezTo>
                  <a:pt x="1787557" y="1295252"/>
                  <a:pt x="1833952" y="1308356"/>
                  <a:pt x="1732764" y="1274626"/>
                </a:cubicBezTo>
                <a:cubicBezTo>
                  <a:pt x="1718909" y="1270008"/>
                  <a:pt x="1703351" y="1268872"/>
                  <a:pt x="1691200" y="1260771"/>
                </a:cubicBezTo>
                <a:lnTo>
                  <a:pt x="1649637" y="1233062"/>
                </a:lnTo>
                <a:cubicBezTo>
                  <a:pt x="1575749" y="1122229"/>
                  <a:pt x="1672725" y="1256149"/>
                  <a:pt x="1580364" y="1163789"/>
                </a:cubicBezTo>
                <a:cubicBezTo>
                  <a:pt x="1533073" y="1116499"/>
                  <a:pt x="1578521" y="1121857"/>
                  <a:pt x="1511091" y="1108371"/>
                </a:cubicBezTo>
                <a:cubicBezTo>
                  <a:pt x="1456000" y="1097353"/>
                  <a:pt x="1344837" y="1080662"/>
                  <a:pt x="1344837" y="1080662"/>
                </a:cubicBezTo>
                <a:cubicBezTo>
                  <a:pt x="1280182" y="1085280"/>
                  <a:pt x="1215296" y="1087359"/>
                  <a:pt x="1150873" y="1094517"/>
                </a:cubicBezTo>
                <a:cubicBezTo>
                  <a:pt x="1115429" y="1098455"/>
                  <a:pt x="1087333" y="1112671"/>
                  <a:pt x="1053891" y="1122226"/>
                </a:cubicBezTo>
                <a:cubicBezTo>
                  <a:pt x="1035582" y="1127457"/>
                  <a:pt x="1016946" y="1131462"/>
                  <a:pt x="998473" y="1136080"/>
                </a:cubicBezTo>
                <a:cubicBezTo>
                  <a:pt x="984619" y="1145316"/>
                  <a:pt x="969552" y="1152953"/>
                  <a:pt x="956910" y="1163789"/>
                </a:cubicBezTo>
                <a:cubicBezTo>
                  <a:pt x="937075" y="1180791"/>
                  <a:pt x="923228" y="1204717"/>
                  <a:pt x="901491" y="1219208"/>
                </a:cubicBezTo>
                <a:lnTo>
                  <a:pt x="776800" y="1302335"/>
                </a:lnTo>
                <a:cubicBezTo>
                  <a:pt x="762946" y="1311571"/>
                  <a:pt x="751034" y="1324779"/>
                  <a:pt x="735237" y="1330044"/>
                </a:cubicBezTo>
                <a:lnTo>
                  <a:pt x="693673" y="1343898"/>
                </a:lnTo>
                <a:cubicBezTo>
                  <a:pt x="684437" y="1353135"/>
                  <a:pt x="677647" y="1365766"/>
                  <a:pt x="665964" y="1371608"/>
                </a:cubicBezTo>
                <a:cubicBezTo>
                  <a:pt x="665951" y="1371615"/>
                  <a:pt x="562062" y="1406241"/>
                  <a:pt x="541273" y="1413171"/>
                </a:cubicBezTo>
                <a:cubicBezTo>
                  <a:pt x="527419" y="1417789"/>
                  <a:pt x="511861" y="1418925"/>
                  <a:pt x="499710" y="1427026"/>
                </a:cubicBezTo>
                <a:lnTo>
                  <a:pt x="458146" y="1454735"/>
                </a:lnTo>
                <a:cubicBezTo>
                  <a:pt x="349361" y="1446367"/>
                  <a:pt x="300006" y="1449836"/>
                  <a:pt x="208764" y="1427026"/>
                </a:cubicBezTo>
                <a:cubicBezTo>
                  <a:pt x="194596" y="1423484"/>
                  <a:pt x="180262" y="1419702"/>
                  <a:pt x="167200" y="1413171"/>
                </a:cubicBezTo>
                <a:cubicBezTo>
                  <a:pt x="152307" y="1405724"/>
                  <a:pt x="139491" y="1394698"/>
                  <a:pt x="125637" y="1385462"/>
                </a:cubicBezTo>
                <a:cubicBezTo>
                  <a:pt x="95407" y="1294775"/>
                  <a:pt x="137393" y="1383783"/>
                  <a:pt x="70219" y="1330044"/>
                </a:cubicBezTo>
                <a:cubicBezTo>
                  <a:pt x="57217" y="1319642"/>
                  <a:pt x="52912" y="1301482"/>
                  <a:pt x="42510" y="1288480"/>
                </a:cubicBezTo>
                <a:cubicBezTo>
                  <a:pt x="34350" y="1278280"/>
                  <a:pt x="24037" y="1270007"/>
                  <a:pt x="14800" y="1260771"/>
                </a:cubicBezTo>
                <a:cubicBezTo>
                  <a:pt x="10182" y="1246917"/>
                  <a:pt x="946" y="1233812"/>
                  <a:pt x="946" y="1219208"/>
                </a:cubicBezTo>
                <a:cubicBezTo>
                  <a:pt x="946" y="1164060"/>
                  <a:pt x="-9993" y="1098310"/>
                  <a:pt x="42510" y="1066808"/>
                </a:cubicBezTo>
                <a:cubicBezTo>
                  <a:pt x="55033" y="1059294"/>
                  <a:pt x="70219" y="1057571"/>
                  <a:pt x="84073" y="1052953"/>
                </a:cubicBezTo>
                <a:cubicBezTo>
                  <a:pt x="107164" y="1057571"/>
                  <a:pt x="132900" y="1055125"/>
                  <a:pt x="153346" y="1066808"/>
                </a:cubicBezTo>
                <a:cubicBezTo>
                  <a:pt x="183617" y="1084105"/>
                  <a:pt x="199528" y="1101444"/>
                  <a:pt x="208764" y="110837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Остров Штормов</a:t>
            </a:r>
            <a:endParaRPr lang="ru-RU" sz="2800" dirty="0"/>
          </a:p>
        </p:txBody>
      </p:sp>
      <p:sp>
        <p:nvSpPr>
          <p:cNvPr id="4" name="Стрелка вправо 3"/>
          <p:cNvSpPr/>
          <p:nvPr/>
        </p:nvSpPr>
        <p:spPr>
          <a:xfrm rot="20424292">
            <a:off x="3156106" y="4350300"/>
            <a:ext cx="2582759" cy="547290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5796136" y="1556792"/>
            <a:ext cx="2808312" cy="49500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Segoe Print" pitchFamily="2" charset="0"/>
              </a:rPr>
              <a:t>Узнайте, как выполнять сложение чисел, чтобы получалась сумма больше 10!</a:t>
            </a:r>
            <a:endParaRPr lang="ru-RU" sz="32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28087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1411"/>
            <a:ext cx="5870426" cy="4696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олилиния 3"/>
          <p:cNvSpPr/>
          <p:nvPr/>
        </p:nvSpPr>
        <p:spPr>
          <a:xfrm>
            <a:off x="395536" y="4437112"/>
            <a:ext cx="4608512" cy="2088379"/>
          </a:xfrm>
          <a:custGeom>
            <a:avLst/>
            <a:gdLst>
              <a:gd name="connsiteX0" fmla="*/ 2356519 w 4268446"/>
              <a:gd name="connsiteY0" fmla="*/ 748145 h 1787236"/>
              <a:gd name="connsiteX1" fmla="*/ 2356519 w 4268446"/>
              <a:gd name="connsiteY1" fmla="*/ 748145 h 1787236"/>
              <a:gd name="connsiteX2" fmla="*/ 2120992 w 4268446"/>
              <a:gd name="connsiteY2" fmla="*/ 720436 h 1787236"/>
              <a:gd name="connsiteX3" fmla="*/ 2051719 w 4268446"/>
              <a:gd name="connsiteY3" fmla="*/ 706581 h 1787236"/>
              <a:gd name="connsiteX4" fmla="*/ 1968592 w 4268446"/>
              <a:gd name="connsiteY4" fmla="*/ 678872 h 1787236"/>
              <a:gd name="connsiteX5" fmla="*/ 1871610 w 4268446"/>
              <a:gd name="connsiteY5" fmla="*/ 665018 h 1787236"/>
              <a:gd name="connsiteX6" fmla="*/ 1636083 w 4268446"/>
              <a:gd name="connsiteY6" fmla="*/ 678872 h 1787236"/>
              <a:gd name="connsiteX7" fmla="*/ 1580665 w 4268446"/>
              <a:gd name="connsiteY7" fmla="*/ 692727 h 1787236"/>
              <a:gd name="connsiteX8" fmla="*/ 1497537 w 4268446"/>
              <a:gd name="connsiteY8" fmla="*/ 720436 h 1787236"/>
              <a:gd name="connsiteX9" fmla="*/ 1455974 w 4268446"/>
              <a:gd name="connsiteY9" fmla="*/ 734290 h 1787236"/>
              <a:gd name="connsiteX10" fmla="*/ 1414410 w 4268446"/>
              <a:gd name="connsiteY10" fmla="*/ 748145 h 1787236"/>
              <a:gd name="connsiteX11" fmla="*/ 1372846 w 4268446"/>
              <a:gd name="connsiteY11" fmla="*/ 762000 h 1787236"/>
              <a:gd name="connsiteX12" fmla="*/ 1331283 w 4268446"/>
              <a:gd name="connsiteY12" fmla="*/ 789709 h 1787236"/>
              <a:gd name="connsiteX13" fmla="*/ 1248155 w 4268446"/>
              <a:gd name="connsiteY13" fmla="*/ 817418 h 1787236"/>
              <a:gd name="connsiteX14" fmla="*/ 1165028 w 4268446"/>
              <a:gd name="connsiteY14" fmla="*/ 872836 h 1787236"/>
              <a:gd name="connsiteX15" fmla="*/ 1123465 w 4268446"/>
              <a:gd name="connsiteY15" fmla="*/ 900545 h 1787236"/>
              <a:gd name="connsiteX16" fmla="*/ 1012628 w 4268446"/>
              <a:gd name="connsiteY16" fmla="*/ 983672 h 1787236"/>
              <a:gd name="connsiteX17" fmla="*/ 971065 w 4268446"/>
              <a:gd name="connsiteY17" fmla="*/ 1011381 h 1787236"/>
              <a:gd name="connsiteX18" fmla="*/ 943355 w 4268446"/>
              <a:gd name="connsiteY18" fmla="*/ 1039090 h 1787236"/>
              <a:gd name="connsiteX19" fmla="*/ 790955 w 4268446"/>
              <a:gd name="connsiteY19" fmla="*/ 1080654 h 1787236"/>
              <a:gd name="connsiteX20" fmla="*/ 707828 w 4268446"/>
              <a:gd name="connsiteY20" fmla="*/ 1094509 h 1787236"/>
              <a:gd name="connsiteX21" fmla="*/ 666265 w 4268446"/>
              <a:gd name="connsiteY21" fmla="*/ 1108363 h 1787236"/>
              <a:gd name="connsiteX22" fmla="*/ 610846 w 4268446"/>
              <a:gd name="connsiteY22" fmla="*/ 1219200 h 1787236"/>
              <a:gd name="connsiteX23" fmla="*/ 569283 w 4268446"/>
              <a:gd name="connsiteY23" fmla="*/ 1246909 h 1787236"/>
              <a:gd name="connsiteX24" fmla="*/ 541574 w 4268446"/>
              <a:gd name="connsiteY24" fmla="*/ 1330036 h 1787236"/>
              <a:gd name="connsiteX25" fmla="*/ 513865 w 4268446"/>
              <a:gd name="connsiteY25" fmla="*/ 1371600 h 1787236"/>
              <a:gd name="connsiteX26" fmla="*/ 472301 w 4268446"/>
              <a:gd name="connsiteY26" fmla="*/ 1454727 h 1787236"/>
              <a:gd name="connsiteX27" fmla="*/ 389174 w 4268446"/>
              <a:gd name="connsiteY27" fmla="*/ 1482436 h 1787236"/>
              <a:gd name="connsiteX28" fmla="*/ 347610 w 4268446"/>
              <a:gd name="connsiteY28" fmla="*/ 1496290 h 1787236"/>
              <a:gd name="connsiteX29" fmla="*/ 292192 w 4268446"/>
              <a:gd name="connsiteY29" fmla="*/ 1482436 h 1787236"/>
              <a:gd name="connsiteX30" fmla="*/ 209065 w 4268446"/>
              <a:gd name="connsiteY30" fmla="*/ 1454727 h 1787236"/>
              <a:gd name="connsiteX31" fmla="*/ 56665 w 4268446"/>
              <a:gd name="connsiteY31" fmla="*/ 1427018 h 1787236"/>
              <a:gd name="connsiteX32" fmla="*/ 1246 w 4268446"/>
              <a:gd name="connsiteY32" fmla="*/ 1440872 h 1787236"/>
              <a:gd name="connsiteX33" fmla="*/ 42810 w 4268446"/>
              <a:gd name="connsiteY33" fmla="*/ 1524000 h 1787236"/>
              <a:gd name="connsiteX34" fmla="*/ 125937 w 4268446"/>
              <a:gd name="connsiteY34" fmla="*/ 1579418 h 1787236"/>
              <a:gd name="connsiteX35" fmla="*/ 167501 w 4268446"/>
              <a:gd name="connsiteY35" fmla="*/ 1620981 h 1787236"/>
              <a:gd name="connsiteX36" fmla="*/ 209065 w 4268446"/>
              <a:gd name="connsiteY36" fmla="*/ 1634836 h 1787236"/>
              <a:gd name="connsiteX37" fmla="*/ 292192 w 4268446"/>
              <a:gd name="connsiteY37" fmla="*/ 1704109 h 1787236"/>
              <a:gd name="connsiteX38" fmla="*/ 375319 w 4268446"/>
              <a:gd name="connsiteY38" fmla="*/ 1731818 h 1787236"/>
              <a:gd name="connsiteX39" fmla="*/ 458446 w 4268446"/>
              <a:gd name="connsiteY39" fmla="*/ 1759527 h 1787236"/>
              <a:gd name="connsiteX40" fmla="*/ 500010 w 4268446"/>
              <a:gd name="connsiteY40" fmla="*/ 1773381 h 1787236"/>
              <a:gd name="connsiteX41" fmla="*/ 555428 w 4268446"/>
              <a:gd name="connsiteY41" fmla="*/ 1787236 h 1787236"/>
              <a:gd name="connsiteX42" fmla="*/ 998774 w 4268446"/>
              <a:gd name="connsiteY42" fmla="*/ 1773381 h 1787236"/>
              <a:gd name="connsiteX43" fmla="*/ 1054192 w 4268446"/>
              <a:gd name="connsiteY43" fmla="*/ 1759527 h 1787236"/>
              <a:gd name="connsiteX44" fmla="*/ 1123465 w 4268446"/>
              <a:gd name="connsiteY44" fmla="*/ 1704109 h 1787236"/>
              <a:gd name="connsiteX45" fmla="*/ 1165028 w 4268446"/>
              <a:gd name="connsiteY45" fmla="*/ 1676400 h 1787236"/>
              <a:gd name="connsiteX46" fmla="*/ 1192737 w 4268446"/>
              <a:gd name="connsiteY46" fmla="*/ 1648690 h 1787236"/>
              <a:gd name="connsiteX47" fmla="*/ 1275865 w 4268446"/>
              <a:gd name="connsiteY47" fmla="*/ 1620981 h 1787236"/>
              <a:gd name="connsiteX48" fmla="*/ 1317428 w 4268446"/>
              <a:gd name="connsiteY48" fmla="*/ 1607127 h 1787236"/>
              <a:gd name="connsiteX49" fmla="*/ 1372846 w 4268446"/>
              <a:gd name="connsiteY49" fmla="*/ 1620981 h 1787236"/>
              <a:gd name="connsiteX50" fmla="*/ 1428265 w 4268446"/>
              <a:gd name="connsiteY50" fmla="*/ 1676400 h 1787236"/>
              <a:gd name="connsiteX51" fmla="*/ 1539101 w 4268446"/>
              <a:gd name="connsiteY51" fmla="*/ 1704109 h 1787236"/>
              <a:gd name="connsiteX52" fmla="*/ 2259537 w 4268446"/>
              <a:gd name="connsiteY52" fmla="*/ 1676400 h 1787236"/>
              <a:gd name="connsiteX53" fmla="*/ 2439646 w 4268446"/>
              <a:gd name="connsiteY53" fmla="*/ 1648690 h 1787236"/>
              <a:gd name="connsiteX54" fmla="*/ 2522774 w 4268446"/>
              <a:gd name="connsiteY54" fmla="*/ 1620981 h 1787236"/>
              <a:gd name="connsiteX55" fmla="*/ 2564337 w 4268446"/>
              <a:gd name="connsiteY55" fmla="*/ 1607127 h 1787236"/>
              <a:gd name="connsiteX56" fmla="*/ 2647465 w 4268446"/>
              <a:gd name="connsiteY56" fmla="*/ 1551709 h 1787236"/>
              <a:gd name="connsiteX57" fmla="*/ 2744446 w 4268446"/>
              <a:gd name="connsiteY57" fmla="*/ 1440872 h 1787236"/>
              <a:gd name="connsiteX58" fmla="*/ 2786010 w 4268446"/>
              <a:gd name="connsiteY58" fmla="*/ 1357745 h 1787236"/>
              <a:gd name="connsiteX59" fmla="*/ 2827574 w 4268446"/>
              <a:gd name="connsiteY59" fmla="*/ 1330036 h 1787236"/>
              <a:gd name="connsiteX60" fmla="*/ 2938410 w 4268446"/>
              <a:gd name="connsiteY60" fmla="*/ 1260763 h 1787236"/>
              <a:gd name="connsiteX61" fmla="*/ 3021537 w 4268446"/>
              <a:gd name="connsiteY61" fmla="*/ 1233054 h 1787236"/>
              <a:gd name="connsiteX62" fmla="*/ 3063101 w 4268446"/>
              <a:gd name="connsiteY62" fmla="*/ 1219200 h 1787236"/>
              <a:gd name="connsiteX63" fmla="*/ 3367901 w 4268446"/>
              <a:gd name="connsiteY63" fmla="*/ 1205345 h 1787236"/>
              <a:gd name="connsiteX64" fmla="*/ 3409465 w 4268446"/>
              <a:gd name="connsiteY64" fmla="*/ 1219200 h 1787236"/>
              <a:gd name="connsiteX65" fmla="*/ 3451028 w 4268446"/>
              <a:gd name="connsiteY65" fmla="*/ 1246909 h 1787236"/>
              <a:gd name="connsiteX66" fmla="*/ 3534155 w 4268446"/>
              <a:gd name="connsiteY66" fmla="*/ 1274618 h 1787236"/>
              <a:gd name="connsiteX67" fmla="*/ 3644992 w 4268446"/>
              <a:gd name="connsiteY67" fmla="*/ 1357745 h 1787236"/>
              <a:gd name="connsiteX68" fmla="*/ 3728119 w 4268446"/>
              <a:gd name="connsiteY68" fmla="*/ 1385454 h 1787236"/>
              <a:gd name="connsiteX69" fmla="*/ 3811246 w 4268446"/>
              <a:gd name="connsiteY69" fmla="*/ 1399309 h 1787236"/>
              <a:gd name="connsiteX70" fmla="*/ 3949792 w 4268446"/>
              <a:gd name="connsiteY70" fmla="*/ 1413163 h 1787236"/>
              <a:gd name="connsiteX71" fmla="*/ 4032919 w 4268446"/>
              <a:gd name="connsiteY71" fmla="*/ 1385454 h 1787236"/>
              <a:gd name="connsiteX72" fmla="*/ 4074483 w 4268446"/>
              <a:gd name="connsiteY72" fmla="*/ 1371600 h 1787236"/>
              <a:gd name="connsiteX73" fmla="*/ 4102192 w 4268446"/>
              <a:gd name="connsiteY73" fmla="*/ 1343890 h 1787236"/>
              <a:gd name="connsiteX74" fmla="*/ 4171465 w 4268446"/>
              <a:gd name="connsiteY74" fmla="*/ 1302327 h 1787236"/>
              <a:gd name="connsiteX75" fmla="*/ 4213028 w 4268446"/>
              <a:gd name="connsiteY75" fmla="*/ 1219200 h 1787236"/>
              <a:gd name="connsiteX76" fmla="*/ 4240737 w 4268446"/>
              <a:gd name="connsiteY76" fmla="*/ 1136072 h 1787236"/>
              <a:gd name="connsiteX77" fmla="*/ 4268446 w 4268446"/>
              <a:gd name="connsiteY77" fmla="*/ 1039090 h 1787236"/>
              <a:gd name="connsiteX78" fmla="*/ 4254592 w 4268446"/>
              <a:gd name="connsiteY78" fmla="*/ 443345 h 1787236"/>
              <a:gd name="connsiteX79" fmla="*/ 4240737 w 4268446"/>
              <a:gd name="connsiteY79" fmla="*/ 374072 h 1787236"/>
              <a:gd name="connsiteX80" fmla="*/ 4226883 w 4268446"/>
              <a:gd name="connsiteY80" fmla="*/ 249381 h 1787236"/>
              <a:gd name="connsiteX81" fmla="*/ 4213028 w 4268446"/>
              <a:gd name="connsiteY81" fmla="*/ 180109 h 1787236"/>
              <a:gd name="connsiteX82" fmla="*/ 4199174 w 4268446"/>
              <a:gd name="connsiteY82" fmla="*/ 96981 h 1787236"/>
              <a:gd name="connsiteX83" fmla="*/ 4185319 w 4268446"/>
              <a:gd name="connsiteY83" fmla="*/ 55418 h 1787236"/>
              <a:gd name="connsiteX84" fmla="*/ 4102192 w 4268446"/>
              <a:gd name="connsiteY84" fmla="*/ 27709 h 1787236"/>
              <a:gd name="connsiteX85" fmla="*/ 3908228 w 4268446"/>
              <a:gd name="connsiteY85" fmla="*/ 0 h 1787236"/>
              <a:gd name="connsiteX86" fmla="*/ 3354046 w 4268446"/>
              <a:gd name="connsiteY86" fmla="*/ 13854 h 1787236"/>
              <a:gd name="connsiteX87" fmla="*/ 3312483 w 4268446"/>
              <a:gd name="connsiteY87" fmla="*/ 27709 h 1787236"/>
              <a:gd name="connsiteX88" fmla="*/ 3229355 w 4268446"/>
              <a:gd name="connsiteY88" fmla="*/ 83127 h 1787236"/>
              <a:gd name="connsiteX89" fmla="*/ 3173937 w 4268446"/>
              <a:gd name="connsiteY89" fmla="*/ 152400 h 1787236"/>
              <a:gd name="connsiteX90" fmla="*/ 3132374 w 4268446"/>
              <a:gd name="connsiteY90" fmla="*/ 166254 h 1787236"/>
              <a:gd name="connsiteX91" fmla="*/ 3104665 w 4268446"/>
              <a:gd name="connsiteY91" fmla="*/ 207818 h 1787236"/>
              <a:gd name="connsiteX92" fmla="*/ 3035392 w 4268446"/>
              <a:gd name="connsiteY92" fmla="*/ 277090 h 1787236"/>
              <a:gd name="connsiteX93" fmla="*/ 3007683 w 4268446"/>
              <a:gd name="connsiteY93" fmla="*/ 304800 h 1787236"/>
              <a:gd name="connsiteX94" fmla="*/ 2979974 w 4268446"/>
              <a:gd name="connsiteY94" fmla="*/ 346363 h 1787236"/>
              <a:gd name="connsiteX95" fmla="*/ 2647465 w 4268446"/>
              <a:gd name="connsiteY95" fmla="*/ 332509 h 1787236"/>
              <a:gd name="connsiteX96" fmla="*/ 2495065 w 4268446"/>
              <a:gd name="connsiteY96" fmla="*/ 304800 h 1787236"/>
              <a:gd name="connsiteX97" fmla="*/ 2398083 w 4268446"/>
              <a:gd name="connsiteY97" fmla="*/ 277090 h 1787236"/>
              <a:gd name="connsiteX98" fmla="*/ 2273392 w 4268446"/>
              <a:gd name="connsiteY98" fmla="*/ 290945 h 1787236"/>
              <a:gd name="connsiteX99" fmla="*/ 2217974 w 4268446"/>
              <a:gd name="connsiteY99" fmla="*/ 360218 h 1787236"/>
              <a:gd name="connsiteX100" fmla="*/ 2190265 w 4268446"/>
              <a:gd name="connsiteY100" fmla="*/ 401781 h 1787236"/>
              <a:gd name="connsiteX101" fmla="*/ 2231828 w 4268446"/>
              <a:gd name="connsiteY101" fmla="*/ 581890 h 1787236"/>
              <a:gd name="connsiteX102" fmla="*/ 2259537 w 4268446"/>
              <a:gd name="connsiteY102" fmla="*/ 623454 h 1787236"/>
              <a:gd name="connsiteX103" fmla="*/ 2301101 w 4268446"/>
              <a:gd name="connsiteY103" fmla="*/ 651163 h 1787236"/>
              <a:gd name="connsiteX104" fmla="*/ 2328810 w 4268446"/>
              <a:gd name="connsiteY104" fmla="*/ 692727 h 1787236"/>
              <a:gd name="connsiteX105" fmla="*/ 2273392 w 4268446"/>
              <a:gd name="connsiteY105" fmla="*/ 762000 h 1787236"/>
              <a:gd name="connsiteX106" fmla="*/ 2273392 w 4268446"/>
              <a:gd name="connsiteY106" fmla="*/ 775854 h 1787236"/>
              <a:gd name="connsiteX107" fmla="*/ 2356519 w 4268446"/>
              <a:gd name="connsiteY107" fmla="*/ 748145 h 178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268446" h="1787236">
                <a:moveTo>
                  <a:pt x="2356519" y="748145"/>
                </a:moveTo>
                <a:lnTo>
                  <a:pt x="2356519" y="748145"/>
                </a:lnTo>
                <a:lnTo>
                  <a:pt x="2120992" y="720436"/>
                </a:lnTo>
                <a:cubicBezTo>
                  <a:pt x="2097718" y="716855"/>
                  <a:pt x="2074438" y="712777"/>
                  <a:pt x="2051719" y="706581"/>
                </a:cubicBezTo>
                <a:cubicBezTo>
                  <a:pt x="2023540" y="698896"/>
                  <a:pt x="1997506" y="683002"/>
                  <a:pt x="1968592" y="678872"/>
                </a:cubicBezTo>
                <a:lnTo>
                  <a:pt x="1871610" y="665018"/>
                </a:lnTo>
                <a:cubicBezTo>
                  <a:pt x="1793101" y="669636"/>
                  <a:pt x="1714373" y="671416"/>
                  <a:pt x="1636083" y="678872"/>
                </a:cubicBezTo>
                <a:cubicBezTo>
                  <a:pt x="1617128" y="680677"/>
                  <a:pt x="1598903" y="687256"/>
                  <a:pt x="1580665" y="692727"/>
                </a:cubicBezTo>
                <a:cubicBezTo>
                  <a:pt x="1552689" y="701120"/>
                  <a:pt x="1525246" y="711200"/>
                  <a:pt x="1497537" y="720436"/>
                </a:cubicBezTo>
                <a:lnTo>
                  <a:pt x="1455974" y="734290"/>
                </a:lnTo>
                <a:lnTo>
                  <a:pt x="1414410" y="748145"/>
                </a:lnTo>
                <a:cubicBezTo>
                  <a:pt x="1400555" y="752763"/>
                  <a:pt x="1384997" y="753899"/>
                  <a:pt x="1372846" y="762000"/>
                </a:cubicBezTo>
                <a:cubicBezTo>
                  <a:pt x="1358992" y="771236"/>
                  <a:pt x="1346499" y="782946"/>
                  <a:pt x="1331283" y="789709"/>
                </a:cubicBezTo>
                <a:cubicBezTo>
                  <a:pt x="1304592" y="801572"/>
                  <a:pt x="1272458" y="801216"/>
                  <a:pt x="1248155" y="817418"/>
                </a:cubicBezTo>
                <a:lnTo>
                  <a:pt x="1165028" y="872836"/>
                </a:lnTo>
                <a:cubicBezTo>
                  <a:pt x="1151174" y="882072"/>
                  <a:pt x="1135239" y="888771"/>
                  <a:pt x="1123465" y="900545"/>
                </a:cubicBezTo>
                <a:cubicBezTo>
                  <a:pt x="1072206" y="951802"/>
                  <a:pt x="1106624" y="921008"/>
                  <a:pt x="1012628" y="983672"/>
                </a:cubicBezTo>
                <a:cubicBezTo>
                  <a:pt x="998774" y="992908"/>
                  <a:pt x="982839" y="999607"/>
                  <a:pt x="971065" y="1011381"/>
                </a:cubicBezTo>
                <a:cubicBezTo>
                  <a:pt x="961828" y="1020617"/>
                  <a:pt x="955038" y="1033248"/>
                  <a:pt x="943355" y="1039090"/>
                </a:cubicBezTo>
                <a:cubicBezTo>
                  <a:pt x="900066" y="1060735"/>
                  <a:pt x="838739" y="1071966"/>
                  <a:pt x="790955" y="1080654"/>
                </a:cubicBezTo>
                <a:cubicBezTo>
                  <a:pt x="763317" y="1085679"/>
                  <a:pt x="735250" y="1088415"/>
                  <a:pt x="707828" y="1094509"/>
                </a:cubicBezTo>
                <a:cubicBezTo>
                  <a:pt x="693572" y="1097677"/>
                  <a:pt x="680119" y="1103745"/>
                  <a:pt x="666265" y="1108363"/>
                </a:cubicBezTo>
                <a:cubicBezTo>
                  <a:pt x="644256" y="1174387"/>
                  <a:pt x="654811" y="1184027"/>
                  <a:pt x="610846" y="1219200"/>
                </a:cubicBezTo>
                <a:cubicBezTo>
                  <a:pt x="597844" y="1229602"/>
                  <a:pt x="583137" y="1237673"/>
                  <a:pt x="569283" y="1246909"/>
                </a:cubicBezTo>
                <a:cubicBezTo>
                  <a:pt x="560047" y="1274618"/>
                  <a:pt x="557775" y="1305734"/>
                  <a:pt x="541574" y="1330036"/>
                </a:cubicBezTo>
                <a:cubicBezTo>
                  <a:pt x="532338" y="1343891"/>
                  <a:pt x="521312" y="1356707"/>
                  <a:pt x="513865" y="1371600"/>
                </a:cubicBezTo>
                <a:cubicBezTo>
                  <a:pt x="500826" y="1397677"/>
                  <a:pt x="501176" y="1436680"/>
                  <a:pt x="472301" y="1454727"/>
                </a:cubicBezTo>
                <a:cubicBezTo>
                  <a:pt x="447533" y="1470207"/>
                  <a:pt x="416883" y="1473200"/>
                  <a:pt x="389174" y="1482436"/>
                </a:cubicBezTo>
                <a:lnTo>
                  <a:pt x="347610" y="1496290"/>
                </a:lnTo>
                <a:cubicBezTo>
                  <a:pt x="329137" y="1491672"/>
                  <a:pt x="310430" y="1487907"/>
                  <a:pt x="292192" y="1482436"/>
                </a:cubicBezTo>
                <a:cubicBezTo>
                  <a:pt x="264216" y="1474043"/>
                  <a:pt x="237875" y="1459529"/>
                  <a:pt x="209065" y="1454727"/>
                </a:cubicBezTo>
                <a:cubicBezTo>
                  <a:pt x="102709" y="1437001"/>
                  <a:pt x="153483" y="1446381"/>
                  <a:pt x="56665" y="1427018"/>
                </a:cubicBezTo>
                <a:cubicBezTo>
                  <a:pt x="38192" y="1431636"/>
                  <a:pt x="12671" y="1425639"/>
                  <a:pt x="1246" y="1440872"/>
                </a:cubicBezTo>
                <a:cubicBezTo>
                  <a:pt x="-8263" y="1453551"/>
                  <a:pt x="39643" y="1521229"/>
                  <a:pt x="42810" y="1524000"/>
                </a:cubicBezTo>
                <a:cubicBezTo>
                  <a:pt x="67872" y="1545930"/>
                  <a:pt x="102389" y="1555870"/>
                  <a:pt x="125937" y="1579418"/>
                </a:cubicBezTo>
                <a:cubicBezTo>
                  <a:pt x="139792" y="1593272"/>
                  <a:pt x="151198" y="1610113"/>
                  <a:pt x="167501" y="1620981"/>
                </a:cubicBezTo>
                <a:cubicBezTo>
                  <a:pt x="179652" y="1629082"/>
                  <a:pt x="195210" y="1630218"/>
                  <a:pt x="209065" y="1634836"/>
                </a:cubicBezTo>
                <a:cubicBezTo>
                  <a:pt x="235168" y="1660939"/>
                  <a:pt x="257470" y="1688677"/>
                  <a:pt x="292192" y="1704109"/>
                </a:cubicBezTo>
                <a:cubicBezTo>
                  <a:pt x="318882" y="1715971"/>
                  <a:pt x="347610" y="1722582"/>
                  <a:pt x="375319" y="1731818"/>
                </a:cubicBezTo>
                <a:lnTo>
                  <a:pt x="458446" y="1759527"/>
                </a:lnTo>
                <a:cubicBezTo>
                  <a:pt x="472301" y="1764145"/>
                  <a:pt x="485842" y="1769839"/>
                  <a:pt x="500010" y="1773381"/>
                </a:cubicBezTo>
                <a:lnTo>
                  <a:pt x="555428" y="1787236"/>
                </a:lnTo>
                <a:cubicBezTo>
                  <a:pt x="703210" y="1782618"/>
                  <a:pt x="851147" y="1781582"/>
                  <a:pt x="998774" y="1773381"/>
                </a:cubicBezTo>
                <a:cubicBezTo>
                  <a:pt x="1017786" y="1772325"/>
                  <a:pt x="1036690" y="1767028"/>
                  <a:pt x="1054192" y="1759527"/>
                </a:cubicBezTo>
                <a:cubicBezTo>
                  <a:pt x="1100109" y="1739848"/>
                  <a:pt x="1089091" y="1731608"/>
                  <a:pt x="1123465" y="1704109"/>
                </a:cubicBezTo>
                <a:cubicBezTo>
                  <a:pt x="1136467" y="1693707"/>
                  <a:pt x="1152026" y="1686802"/>
                  <a:pt x="1165028" y="1676400"/>
                </a:cubicBezTo>
                <a:cubicBezTo>
                  <a:pt x="1175228" y="1668240"/>
                  <a:pt x="1181054" y="1654532"/>
                  <a:pt x="1192737" y="1648690"/>
                </a:cubicBezTo>
                <a:cubicBezTo>
                  <a:pt x="1218862" y="1635628"/>
                  <a:pt x="1248156" y="1630217"/>
                  <a:pt x="1275865" y="1620981"/>
                </a:cubicBezTo>
                <a:lnTo>
                  <a:pt x="1317428" y="1607127"/>
                </a:lnTo>
                <a:cubicBezTo>
                  <a:pt x="1335901" y="1611745"/>
                  <a:pt x="1357977" y="1609086"/>
                  <a:pt x="1372846" y="1620981"/>
                </a:cubicBezTo>
                <a:cubicBezTo>
                  <a:pt x="1462026" y="1692324"/>
                  <a:pt x="1302140" y="1642002"/>
                  <a:pt x="1428265" y="1676400"/>
                </a:cubicBezTo>
                <a:cubicBezTo>
                  <a:pt x="1465005" y="1686420"/>
                  <a:pt x="1539101" y="1704109"/>
                  <a:pt x="1539101" y="1704109"/>
                </a:cubicBezTo>
                <a:cubicBezTo>
                  <a:pt x="1779246" y="1694873"/>
                  <a:pt x="2021070" y="1706209"/>
                  <a:pt x="2259537" y="1676400"/>
                </a:cubicBezTo>
                <a:cubicBezTo>
                  <a:pt x="2311404" y="1669916"/>
                  <a:pt x="2385937" y="1663338"/>
                  <a:pt x="2439646" y="1648690"/>
                </a:cubicBezTo>
                <a:cubicBezTo>
                  <a:pt x="2467825" y="1641005"/>
                  <a:pt x="2495065" y="1630217"/>
                  <a:pt x="2522774" y="1620981"/>
                </a:cubicBezTo>
                <a:lnTo>
                  <a:pt x="2564337" y="1607127"/>
                </a:lnTo>
                <a:cubicBezTo>
                  <a:pt x="2592046" y="1588654"/>
                  <a:pt x="2628992" y="1579418"/>
                  <a:pt x="2647465" y="1551709"/>
                </a:cubicBezTo>
                <a:cubicBezTo>
                  <a:pt x="2712119" y="1454727"/>
                  <a:pt x="2675174" y="1487054"/>
                  <a:pt x="2744446" y="1440872"/>
                </a:cubicBezTo>
                <a:cubicBezTo>
                  <a:pt x="2755714" y="1407069"/>
                  <a:pt x="2759154" y="1384601"/>
                  <a:pt x="2786010" y="1357745"/>
                </a:cubicBezTo>
                <a:cubicBezTo>
                  <a:pt x="2797784" y="1345971"/>
                  <a:pt x="2813719" y="1339272"/>
                  <a:pt x="2827574" y="1330036"/>
                </a:cubicBezTo>
                <a:cubicBezTo>
                  <a:pt x="2871484" y="1264170"/>
                  <a:pt x="2839487" y="1293737"/>
                  <a:pt x="2938410" y="1260763"/>
                </a:cubicBezTo>
                <a:lnTo>
                  <a:pt x="3021537" y="1233054"/>
                </a:lnTo>
                <a:cubicBezTo>
                  <a:pt x="3035392" y="1228436"/>
                  <a:pt x="3048512" y="1219863"/>
                  <a:pt x="3063101" y="1219200"/>
                </a:cubicBezTo>
                <a:lnTo>
                  <a:pt x="3367901" y="1205345"/>
                </a:lnTo>
                <a:cubicBezTo>
                  <a:pt x="3381756" y="1209963"/>
                  <a:pt x="3396403" y="1212669"/>
                  <a:pt x="3409465" y="1219200"/>
                </a:cubicBezTo>
                <a:cubicBezTo>
                  <a:pt x="3424358" y="1226647"/>
                  <a:pt x="3435812" y="1240146"/>
                  <a:pt x="3451028" y="1246909"/>
                </a:cubicBezTo>
                <a:cubicBezTo>
                  <a:pt x="3477718" y="1258771"/>
                  <a:pt x="3534155" y="1274618"/>
                  <a:pt x="3534155" y="1274618"/>
                </a:cubicBezTo>
                <a:cubicBezTo>
                  <a:pt x="3566978" y="1307440"/>
                  <a:pt x="3597997" y="1342080"/>
                  <a:pt x="3644992" y="1357745"/>
                </a:cubicBezTo>
                <a:lnTo>
                  <a:pt x="3728119" y="1385454"/>
                </a:lnTo>
                <a:cubicBezTo>
                  <a:pt x="3814534" y="1443064"/>
                  <a:pt x="3725207" y="1399309"/>
                  <a:pt x="3811246" y="1399309"/>
                </a:cubicBezTo>
                <a:cubicBezTo>
                  <a:pt x="3857658" y="1399309"/>
                  <a:pt x="3903610" y="1408545"/>
                  <a:pt x="3949792" y="1413163"/>
                </a:cubicBezTo>
                <a:lnTo>
                  <a:pt x="4032919" y="1385454"/>
                </a:lnTo>
                <a:lnTo>
                  <a:pt x="4074483" y="1371600"/>
                </a:lnTo>
                <a:cubicBezTo>
                  <a:pt x="4083719" y="1362363"/>
                  <a:pt x="4090991" y="1350611"/>
                  <a:pt x="4102192" y="1343890"/>
                </a:cubicBezTo>
                <a:cubicBezTo>
                  <a:pt x="4192124" y="1289930"/>
                  <a:pt x="4101249" y="1372541"/>
                  <a:pt x="4171465" y="1302327"/>
                </a:cubicBezTo>
                <a:cubicBezTo>
                  <a:pt x="4221988" y="1150752"/>
                  <a:pt x="4141413" y="1380334"/>
                  <a:pt x="4213028" y="1219200"/>
                </a:cubicBezTo>
                <a:cubicBezTo>
                  <a:pt x="4224891" y="1192509"/>
                  <a:pt x="4231500" y="1163781"/>
                  <a:pt x="4240737" y="1136072"/>
                </a:cubicBezTo>
                <a:cubicBezTo>
                  <a:pt x="4260616" y="1076435"/>
                  <a:pt x="4251047" y="1108689"/>
                  <a:pt x="4268446" y="1039090"/>
                </a:cubicBezTo>
                <a:cubicBezTo>
                  <a:pt x="4263828" y="840508"/>
                  <a:pt x="4262861" y="641808"/>
                  <a:pt x="4254592" y="443345"/>
                </a:cubicBezTo>
                <a:cubicBezTo>
                  <a:pt x="4253612" y="419817"/>
                  <a:pt x="4244067" y="397384"/>
                  <a:pt x="4240737" y="374072"/>
                </a:cubicBezTo>
                <a:cubicBezTo>
                  <a:pt x="4234823" y="332673"/>
                  <a:pt x="4232797" y="290780"/>
                  <a:pt x="4226883" y="249381"/>
                </a:cubicBezTo>
                <a:cubicBezTo>
                  <a:pt x="4223553" y="226070"/>
                  <a:pt x="4217240" y="203277"/>
                  <a:pt x="4213028" y="180109"/>
                </a:cubicBezTo>
                <a:cubicBezTo>
                  <a:pt x="4208003" y="152471"/>
                  <a:pt x="4205268" y="124404"/>
                  <a:pt x="4199174" y="96981"/>
                </a:cubicBezTo>
                <a:cubicBezTo>
                  <a:pt x="4196006" y="82725"/>
                  <a:pt x="4197203" y="63906"/>
                  <a:pt x="4185319" y="55418"/>
                </a:cubicBezTo>
                <a:cubicBezTo>
                  <a:pt x="4161551" y="38441"/>
                  <a:pt x="4129901" y="36945"/>
                  <a:pt x="4102192" y="27709"/>
                </a:cubicBezTo>
                <a:cubicBezTo>
                  <a:pt x="4012234" y="-2277"/>
                  <a:pt x="4075179" y="15177"/>
                  <a:pt x="3908228" y="0"/>
                </a:cubicBezTo>
                <a:cubicBezTo>
                  <a:pt x="3723501" y="4618"/>
                  <a:pt x="3538631" y="5269"/>
                  <a:pt x="3354046" y="13854"/>
                </a:cubicBezTo>
                <a:cubicBezTo>
                  <a:pt x="3339458" y="14533"/>
                  <a:pt x="3325249" y="20617"/>
                  <a:pt x="3312483" y="27709"/>
                </a:cubicBezTo>
                <a:cubicBezTo>
                  <a:pt x="3283372" y="43882"/>
                  <a:pt x="3229355" y="83127"/>
                  <a:pt x="3229355" y="83127"/>
                </a:cubicBezTo>
                <a:cubicBezTo>
                  <a:pt x="3216771" y="102003"/>
                  <a:pt x="3195870" y="139240"/>
                  <a:pt x="3173937" y="152400"/>
                </a:cubicBezTo>
                <a:cubicBezTo>
                  <a:pt x="3161414" y="159914"/>
                  <a:pt x="3146228" y="161636"/>
                  <a:pt x="3132374" y="166254"/>
                </a:cubicBezTo>
                <a:cubicBezTo>
                  <a:pt x="3123138" y="180109"/>
                  <a:pt x="3115630" y="195287"/>
                  <a:pt x="3104665" y="207818"/>
                </a:cubicBezTo>
                <a:cubicBezTo>
                  <a:pt x="3083161" y="232394"/>
                  <a:pt x="3058483" y="253999"/>
                  <a:pt x="3035392" y="277090"/>
                </a:cubicBezTo>
                <a:cubicBezTo>
                  <a:pt x="3026155" y="286327"/>
                  <a:pt x="3014929" y="293931"/>
                  <a:pt x="3007683" y="304800"/>
                </a:cubicBezTo>
                <a:lnTo>
                  <a:pt x="2979974" y="346363"/>
                </a:lnTo>
                <a:cubicBezTo>
                  <a:pt x="2869138" y="341745"/>
                  <a:pt x="2758167" y="339651"/>
                  <a:pt x="2647465" y="332509"/>
                </a:cubicBezTo>
                <a:cubicBezTo>
                  <a:pt x="2596783" y="329239"/>
                  <a:pt x="2544176" y="318832"/>
                  <a:pt x="2495065" y="304800"/>
                </a:cubicBezTo>
                <a:cubicBezTo>
                  <a:pt x="2355894" y="265037"/>
                  <a:pt x="2571380" y="320416"/>
                  <a:pt x="2398083" y="277090"/>
                </a:cubicBezTo>
                <a:cubicBezTo>
                  <a:pt x="2356519" y="281708"/>
                  <a:pt x="2313963" y="280802"/>
                  <a:pt x="2273392" y="290945"/>
                </a:cubicBezTo>
                <a:cubicBezTo>
                  <a:pt x="2220007" y="304291"/>
                  <a:pt x="2236803" y="322559"/>
                  <a:pt x="2217974" y="360218"/>
                </a:cubicBezTo>
                <a:cubicBezTo>
                  <a:pt x="2210528" y="375111"/>
                  <a:pt x="2199501" y="387927"/>
                  <a:pt x="2190265" y="401781"/>
                </a:cubicBezTo>
                <a:cubicBezTo>
                  <a:pt x="2196652" y="446494"/>
                  <a:pt x="2204165" y="540395"/>
                  <a:pt x="2231828" y="581890"/>
                </a:cubicBezTo>
                <a:cubicBezTo>
                  <a:pt x="2241064" y="595745"/>
                  <a:pt x="2247763" y="611680"/>
                  <a:pt x="2259537" y="623454"/>
                </a:cubicBezTo>
                <a:cubicBezTo>
                  <a:pt x="2271311" y="635228"/>
                  <a:pt x="2287246" y="641927"/>
                  <a:pt x="2301101" y="651163"/>
                </a:cubicBezTo>
                <a:cubicBezTo>
                  <a:pt x="2310337" y="665018"/>
                  <a:pt x="2328810" y="676076"/>
                  <a:pt x="2328810" y="692727"/>
                </a:cubicBezTo>
                <a:cubicBezTo>
                  <a:pt x="2328810" y="717890"/>
                  <a:pt x="2285453" y="743908"/>
                  <a:pt x="2273392" y="762000"/>
                </a:cubicBezTo>
                <a:cubicBezTo>
                  <a:pt x="2270830" y="765842"/>
                  <a:pt x="2273392" y="771236"/>
                  <a:pt x="2273392" y="775854"/>
                </a:cubicBezTo>
                <a:lnTo>
                  <a:pt x="2356519" y="748145"/>
                </a:lnTo>
                <a:close/>
              </a:path>
            </a:pathLst>
          </a:cu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Земля Дракона</a:t>
            </a:r>
            <a:endParaRPr lang="ru-RU" sz="2800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796136" y="341411"/>
            <a:ext cx="3240360" cy="518457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Segoe Print" pitchFamily="2" charset="0"/>
              </a:rPr>
              <a:t>А теперь выполните задание №2 на странице 63…</a:t>
            </a:r>
            <a:endParaRPr lang="ru-RU" sz="2800" b="1" dirty="0">
              <a:latin typeface="Segoe Print" pitchFamily="2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4644008" y="4437112"/>
            <a:ext cx="1477938" cy="936104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81429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4" y="433473"/>
            <a:ext cx="8338115" cy="586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лилиния 4"/>
          <p:cNvSpPr/>
          <p:nvPr/>
        </p:nvSpPr>
        <p:spPr>
          <a:xfrm>
            <a:off x="3707904" y="4221088"/>
            <a:ext cx="3168352" cy="2207421"/>
          </a:xfrm>
          <a:custGeom>
            <a:avLst/>
            <a:gdLst>
              <a:gd name="connsiteX0" fmla="*/ 228548 w 2001929"/>
              <a:gd name="connsiteY0" fmla="*/ 554182 h 1856509"/>
              <a:gd name="connsiteX1" fmla="*/ 228548 w 2001929"/>
              <a:gd name="connsiteY1" fmla="*/ 554182 h 1856509"/>
              <a:gd name="connsiteX2" fmla="*/ 270111 w 2001929"/>
              <a:gd name="connsiteY2" fmla="*/ 443345 h 1856509"/>
              <a:gd name="connsiteX3" fmla="*/ 297820 w 2001929"/>
              <a:gd name="connsiteY3" fmla="*/ 401782 h 1856509"/>
              <a:gd name="connsiteX4" fmla="*/ 311675 w 2001929"/>
              <a:gd name="connsiteY4" fmla="*/ 360218 h 1856509"/>
              <a:gd name="connsiteX5" fmla="*/ 339384 w 2001929"/>
              <a:gd name="connsiteY5" fmla="*/ 318655 h 1856509"/>
              <a:gd name="connsiteX6" fmla="*/ 367093 w 2001929"/>
              <a:gd name="connsiteY6" fmla="*/ 235527 h 1856509"/>
              <a:gd name="connsiteX7" fmla="*/ 408657 w 2001929"/>
              <a:gd name="connsiteY7" fmla="*/ 152400 h 1856509"/>
              <a:gd name="connsiteX8" fmla="*/ 450220 w 2001929"/>
              <a:gd name="connsiteY8" fmla="*/ 124691 h 1856509"/>
              <a:gd name="connsiteX9" fmla="*/ 505639 w 2001929"/>
              <a:gd name="connsiteY9" fmla="*/ 69273 h 1856509"/>
              <a:gd name="connsiteX10" fmla="*/ 533348 w 2001929"/>
              <a:gd name="connsiteY10" fmla="*/ 27709 h 1856509"/>
              <a:gd name="connsiteX11" fmla="*/ 616475 w 2001929"/>
              <a:gd name="connsiteY11" fmla="*/ 0 h 1856509"/>
              <a:gd name="connsiteX12" fmla="*/ 755020 w 2001929"/>
              <a:gd name="connsiteY12" fmla="*/ 13855 h 1856509"/>
              <a:gd name="connsiteX13" fmla="*/ 810439 w 2001929"/>
              <a:gd name="connsiteY13" fmla="*/ 27709 h 1856509"/>
              <a:gd name="connsiteX14" fmla="*/ 935129 w 2001929"/>
              <a:gd name="connsiteY14" fmla="*/ 69273 h 1856509"/>
              <a:gd name="connsiteX15" fmla="*/ 976693 w 2001929"/>
              <a:gd name="connsiteY15" fmla="*/ 83127 h 1856509"/>
              <a:gd name="connsiteX16" fmla="*/ 1087529 w 2001929"/>
              <a:gd name="connsiteY16" fmla="*/ 96982 h 1856509"/>
              <a:gd name="connsiteX17" fmla="*/ 1170657 w 2001929"/>
              <a:gd name="connsiteY17" fmla="*/ 124691 h 1856509"/>
              <a:gd name="connsiteX18" fmla="*/ 1212220 w 2001929"/>
              <a:gd name="connsiteY18" fmla="*/ 138545 h 1856509"/>
              <a:gd name="connsiteX19" fmla="*/ 1267639 w 2001929"/>
              <a:gd name="connsiteY19" fmla="*/ 152400 h 1856509"/>
              <a:gd name="connsiteX20" fmla="*/ 1309202 w 2001929"/>
              <a:gd name="connsiteY20" fmla="*/ 180109 h 1856509"/>
              <a:gd name="connsiteX21" fmla="*/ 1392329 w 2001929"/>
              <a:gd name="connsiteY21" fmla="*/ 304800 h 1856509"/>
              <a:gd name="connsiteX22" fmla="*/ 1420039 w 2001929"/>
              <a:gd name="connsiteY22" fmla="*/ 346364 h 1856509"/>
              <a:gd name="connsiteX23" fmla="*/ 1447748 w 2001929"/>
              <a:gd name="connsiteY23" fmla="*/ 387927 h 1856509"/>
              <a:gd name="connsiteX24" fmla="*/ 1489311 w 2001929"/>
              <a:gd name="connsiteY24" fmla="*/ 415636 h 1856509"/>
              <a:gd name="connsiteX25" fmla="*/ 1517020 w 2001929"/>
              <a:gd name="connsiteY25" fmla="*/ 457200 h 1856509"/>
              <a:gd name="connsiteX26" fmla="*/ 1600148 w 2001929"/>
              <a:gd name="connsiteY26" fmla="*/ 484909 h 1856509"/>
              <a:gd name="connsiteX27" fmla="*/ 1641711 w 2001929"/>
              <a:gd name="connsiteY27" fmla="*/ 498764 h 1856509"/>
              <a:gd name="connsiteX28" fmla="*/ 1683275 w 2001929"/>
              <a:gd name="connsiteY28" fmla="*/ 526473 h 1856509"/>
              <a:gd name="connsiteX29" fmla="*/ 1766402 w 2001929"/>
              <a:gd name="connsiteY29" fmla="*/ 554182 h 1856509"/>
              <a:gd name="connsiteX30" fmla="*/ 1807966 w 2001929"/>
              <a:gd name="connsiteY30" fmla="*/ 568036 h 1856509"/>
              <a:gd name="connsiteX31" fmla="*/ 1849529 w 2001929"/>
              <a:gd name="connsiteY31" fmla="*/ 595745 h 1856509"/>
              <a:gd name="connsiteX32" fmla="*/ 1932657 w 2001929"/>
              <a:gd name="connsiteY32" fmla="*/ 623455 h 1856509"/>
              <a:gd name="connsiteX33" fmla="*/ 1988075 w 2001929"/>
              <a:gd name="connsiteY33" fmla="*/ 748145 h 1856509"/>
              <a:gd name="connsiteX34" fmla="*/ 2001929 w 2001929"/>
              <a:gd name="connsiteY34" fmla="*/ 789709 h 1856509"/>
              <a:gd name="connsiteX35" fmla="*/ 1974220 w 2001929"/>
              <a:gd name="connsiteY35" fmla="*/ 872836 h 1856509"/>
              <a:gd name="connsiteX36" fmla="*/ 1904948 w 2001929"/>
              <a:gd name="connsiteY36" fmla="*/ 997527 h 1856509"/>
              <a:gd name="connsiteX37" fmla="*/ 1821820 w 2001929"/>
              <a:gd name="connsiteY37" fmla="*/ 1052945 h 1856509"/>
              <a:gd name="connsiteX38" fmla="*/ 1752548 w 2001929"/>
              <a:gd name="connsiteY38" fmla="*/ 1108364 h 1856509"/>
              <a:gd name="connsiteX39" fmla="*/ 1724839 w 2001929"/>
              <a:gd name="connsiteY39" fmla="*/ 1149927 h 1856509"/>
              <a:gd name="connsiteX40" fmla="*/ 1697129 w 2001929"/>
              <a:gd name="connsiteY40" fmla="*/ 1177636 h 1856509"/>
              <a:gd name="connsiteX41" fmla="*/ 1655566 w 2001929"/>
              <a:gd name="connsiteY41" fmla="*/ 1260764 h 1856509"/>
              <a:gd name="connsiteX42" fmla="*/ 1572439 w 2001929"/>
              <a:gd name="connsiteY42" fmla="*/ 1316182 h 1856509"/>
              <a:gd name="connsiteX43" fmla="*/ 1544729 w 2001929"/>
              <a:gd name="connsiteY43" fmla="*/ 1343891 h 1856509"/>
              <a:gd name="connsiteX44" fmla="*/ 1503166 w 2001929"/>
              <a:gd name="connsiteY44" fmla="*/ 1371600 h 1856509"/>
              <a:gd name="connsiteX45" fmla="*/ 1447748 w 2001929"/>
              <a:gd name="connsiteY45" fmla="*/ 1385455 h 1856509"/>
              <a:gd name="connsiteX46" fmla="*/ 1406184 w 2001929"/>
              <a:gd name="connsiteY46" fmla="*/ 1399309 h 1856509"/>
              <a:gd name="connsiteX47" fmla="*/ 1267639 w 2001929"/>
              <a:gd name="connsiteY47" fmla="*/ 1440873 h 1856509"/>
              <a:gd name="connsiteX48" fmla="*/ 1226075 w 2001929"/>
              <a:gd name="connsiteY48" fmla="*/ 1454727 h 1856509"/>
              <a:gd name="connsiteX49" fmla="*/ 1142948 w 2001929"/>
              <a:gd name="connsiteY49" fmla="*/ 1510145 h 1856509"/>
              <a:gd name="connsiteX50" fmla="*/ 1045966 w 2001929"/>
              <a:gd name="connsiteY50" fmla="*/ 1579418 h 1856509"/>
              <a:gd name="connsiteX51" fmla="*/ 962839 w 2001929"/>
              <a:gd name="connsiteY51" fmla="*/ 1634836 h 1856509"/>
              <a:gd name="connsiteX52" fmla="*/ 935129 w 2001929"/>
              <a:gd name="connsiteY52" fmla="*/ 1662545 h 1856509"/>
              <a:gd name="connsiteX53" fmla="*/ 852002 w 2001929"/>
              <a:gd name="connsiteY53" fmla="*/ 1690255 h 1856509"/>
              <a:gd name="connsiteX54" fmla="*/ 810439 w 2001929"/>
              <a:gd name="connsiteY54" fmla="*/ 1717964 h 1856509"/>
              <a:gd name="connsiteX55" fmla="*/ 782729 w 2001929"/>
              <a:gd name="connsiteY55" fmla="*/ 1745673 h 1856509"/>
              <a:gd name="connsiteX56" fmla="*/ 741166 w 2001929"/>
              <a:gd name="connsiteY56" fmla="*/ 1759527 h 1856509"/>
              <a:gd name="connsiteX57" fmla="*/ 658039 w 2001929"/>
              <a:gd name="connsiteY57" fmla="*/ 1814945 h 1856509"/>
              <a:gd name="connsiteX58" fmla="*/ 630329 w 2001929"/>
              <a:gd name="connsiteY58" fmla="*/ 1842655 h 1856509"/>
              <a:gd name="connsiteX59" fmla="*/ 574911 w 2001929"/>
              <a:gd name="connsiteY59" fmla="*/ 1856509 h 1856509"/>
              <a:gd name="connsiteX60" fmla="*/ 491784 w 2001929"/>
              <a:gd name="connsiteY60" fmla="*/ 1828800 h 1856509"/>
              <a:gd name="connsiteX61" fmla="*/ 436366 w 2001929"/>
              <a:gd name="connsiteY61" fmla="*/ 1814945 h 1856509"/>
              <a:gd name="connsiteX62" fmla="*/ 353239 w 2001929"/>
              <a:gd name="connsiteY62" fmla="*/ 1787236 h 1856509"/>
              <a:gd name="connsiteX63" fmla="*/ 270111 w 2001929"/>
              <a:gd name="connsiteY63" fmla="*/ 1759527 h 1856509"/>
              <a:gd name="connsiteX64" fmla="*/ 228548 w 2001929"/>
              <a:gd name="connsiteY64" fmla="*/ 1745673 h 1856509"/>
              <a:gd name="connsiteX65" fmla="*/ 186984 w 2001929"/>
              <a:gd name="connsiteY65" fmla="*/ 1717964 h 1856509"/>
              <a:gd name="connsiteX66" fmla="*/ 159275 w 2001929"/>
              <a:gd name="connsiteY66" fmla="*/ 1634836 h 1856509"/>
              <a:gd name="connsiteX67" fmla="*/ 131566 w 2001929"/>
              <a:gd name="connsiteY67" fmla="*/ 1551709 h 1856509"/>
              <a:gd name="connsiteX68" fmla="*/ 117711 w 2001929"/>
              <a:gd name="connsiteY68" fmla="*/ 1510145 h 1856509"/>
              <a:gd name="connsiteX69" fmla="*/ 20729 w 2001929"/>
              <a:gd name="connsiteY69" fmla="*/ 1399309 h 1856509"/>
              <a:gd name="connsiteX70" fmla="*/ 20729 w 2001929"/>
              <a:gd name="connsiteY70" fmla="*/ 1163782 h 1856509"/>
              <a:gd name="connsiteX71" fmla="*/ 34584 w 2001929"/>
              <a:gd name="connsiteY71" fmla="*/ 1122218 h 1856509"/>
              <a:gd name="connsiteX72" fmla="*/ 62293 w 2001929"/>
              <a:gd name="connsiteY72" fmla="*/ 1080655 h 1856509"/>
              <a:gd name="connsiteX73" fmla="*/ 76148 w 2001929"/>
              <a:gd name="connsiteY73" fmla="*/ 1039091 h 1856509"/>
              <a:gd name="connsiteX74" fmla="*/ 159275 w 2001929"/>
              <a:gd name="connsiteY74" fmla="*/ 983673 h 1856509"/>
              <a:gd name="connsiteX75" fmla="*/ 186984 w 2001929"/>
              <a:gd name="connsiteY75" fmla="*/ 900545 h 1856509"/>
              <a:gd name="connsiteX76" fmla="*/ 228548 w 2001929"/>
              <a:gd name="connsiteY76" fmla="*/ 817418 h 1856509"/>
              <a:gd name="connsiteX77" fmla="*/ 214693 w 2001929"/>
              <a:gd name="connsiteY77" fmla="*/ 678873 h 1856509"/>
              <a:gd name="connsiteX78" fmla="*/ 186984 w 2001929"/>
              <a:gd name="connsiteY78" fmla="*/ 637309 h 1856509"/>
              <a:gd name="connsiteX79" fmla="*/ 173129 w 2001929"/>
              <a:gd name="connsiteY79" fmla="*/ 595745 h 1856509"/>
              <a:gd name="connsiteX80" fmla="*/ 214693 w 2001929"/>
              <a:gd name="connsiteY80" fmla="*/ 457200 h 1856509"/>
              <a:gd name="connsiteX81" fmla="*/ 256257 w 2001929"/>
              <a:gd name="connsiteY81" fmla="*/ 443345 h 1856509"/>
              <a:gd name="connsiteX82" fmla="*/ 270111 w 2001929"/>
              <a:gd name="connsiteY82" fmla="*/ 484909 h 1856509"/>
              <a:gd name="connsiteX83" fmla="*/ 256257 w 2001929"/>
              <a:gd name="connsiteY83" fmla="*/ 526473 h 1856509"/>
              <a:gd name="connsiteX84" fmla="*/ 228548 w 2001929"/>
              <a:gd name="connsiteY84" fmla="*/ 554182 h 185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001929" h="1856509">
                <a:moveTo>
                  <a:pt x="228548" y="554182"/>
                </a:moveTo>
                <a:lnTo>
                  <a:pt x="228548" y="554182"/>
                </a:lnTo>
                <a:cubicBezTo>
                  <a:pt x="242402" y="517236"/>
                  <a:pt x="253783" y="479266"/>
                  <a:pt x="270111" y="443345"/>
                </a:cubicBezTo>
                <a:cubicBezTo>
                  <a:pt x="277001" y="428187"/>
                  <a:pt x="290373" y="416675"/>
                  <a:pt x="297820" y="401782"/>
                </a:cubicBezTo>
                <a:cubicBezTo>
                  <a:pt x="304351" y="388720"/>
                  <a:pt x="305144" y="373280"/>
                  <a:pt x="311675" y="360218"/>
                </a:cubicBezTo>
                <a:cubicBezTo>
                  <a:pt x="319122" y="345325"/>
                  <a:pt x="332621" y="333871"/>
                  <a:pt x="339384" y="318655"/>
                </a:cubicBezTo>
                <a:cubicBezTo>
                  <a:pt x="351247" y="291964"/>
                  <a:pt x="357856" y="263236"/>
                  <a:pt x="367093" y="235527"/>
                </a:cubicBezTo>
                <a:cubicBezTo>
                  <a:pt x="378361" y="201724"/>
                  <a:pt x="381801" y="179256"/>
                  <a:pt x="408657" y="152400"/>
                </a:cubicBezTo>
                <a:cubicBezTo>
                  <a:pt x="420431" y="140626"/>
                  <a:pt x="436366" y="133927"/>
                  <a:pt x="450220" y="124691"/>
                </a:cubicBezTo>
                <a:cubicBezTo>
                  <a:pt x="480449" y="34005"/>
                  <a:pt x="438464" y="123013"/>
                  <a:pt x="505639" y="69273"/>
                </a:cubicBezTo>
                <a:cubicBezTo>
                  <a:pt x="518641" y="58871"/>
                  <a:pt x="519228" y="36534"/>
                  <a:pt x="533348" y="27709"/>
                </a:cubicBezTo>
                <a:cubicBezTo>
                  <a:pt x="558116" y="12229"/>
                  <a:pt x="616475" y="0"/>
                  <a:pt x="616475" y="0"/>
                </a:cubicBezTo>
                <a:cubicBezTo>
                  <a:pt x="662657" y="4618"/>
                  <a:pt x="709074" y="7291"/>
                  <a:pt x="755020" y="13855"/>
                </a:cubicBezTo>
                <a:cubicBezTo>
                  <a:pt x="773870" y="16548"/>
                  <a:pt x="792201" y="22238"/>
                  <a:pt x="810439" y="27709"/>
                </a:cubicBezTo>
                <a:cubicBezTo>
                  <a:pt x="810506" y="27729"/>
                  <a:pt x="914314" y="62335"/>
                  <a:pt x="935129" y="69273"/>
                </a:cubicBezTo>
                <a:cubicBezTo>
                  <a:pt x="948984" y="73891"/>
                  <a:pt x="962202" y="81316"/>
                  <a:pt x="976693" y="83127"/>
                </a:cubicBezTo>
                <a:lnTo>
                  <a:pt x="1087529" y="96982"/>
                </a:lnTo>
                <a:lnTo>
                  <a:pt x="1170657" y="124691"/>
                </a:lnTo>
                <a:cubicBezTo>
                  <a:pt x="1184511" y="129309"/>
                  <a:pt x="1198052" y="135003"/>
                  <a:pt x="1212220" y="138545"/>
                </a:cubicBezTo>
                <a:lnTo>
                  <a:pt x="1267639" y="152400"/>
                </a:lnTo>
                <a:cubicBezTo>
                  <a:pt x="1281493" y="161636"/>
                  <a:pt x="1298237" y="167578"/>
                  <a:pt x="1309202" y="180109"/>
                </a:cubicBezTo>
                <a:cubicBezTo>
                  <a:pt x="1309207" y="180115"/>
                  <a:pt x="1378472" y="284015"/>
                  <a:pt x="1392329" y="304800"/>
                </a:cubicBezTo>
                <a:lnTo>
                  <a:pt x="1420039" y="346364"/>
                </a:lnTo>
                <a:cubicBezTo>
                  <a:pt x="1429275" y="360218"/>
                  <a:pt x="1433894" y="378691"/>
                  <a:pt x="1447748" y="387927"/>
                </a:cubicBezTo>
                <a:lnTo>
                  <a:pt x="1489311" y="415636"/>
                </a:lnTo>
                <a:cubicBezTo>
                  <a:pt x="1498547" y="429491"/>
                  <a:pt x="1502900" y="448375"/>
                  <a:pt x="1517020" y="457200"/>
                </a:cubicBezTo>
                <a:cubicBezTo>
                  <a:pt x="1541788" y="472680"/>
                  <a:pt x="1572439" y="475672"/>
                  <a:pt x="1600148" y="484909"/>
                </a:cubicBezTo>
                <a:cubicBezTo>
                  <a:pt x="1614002" y="489527"/>
                  <a:pt x="1629560" y="490663"/>
                  <a:pt x="1641711" y="498764"/>
                </a:cubicBezTo>
                <a:cubicBezTo>
                  <a:pt x="1655566" y="508000"/>
                  <a:pt x="1668059" y="519710"/>
                  <a:pt x="1683275" y="526473"/>
                </a:cubicBezTo>
                <a:cubicBezTo>
                  <a:pt x="1709965" y="538335"/>
                  <a:pt x="1738693" y="544946"/>
                  <a:pt x="1766402" y="554182"/>
                </a:cubicBezTo>
                <a:lnTo>
                  <a:pt x="1807966" y="568036"/>
                </a:lnTo>
                <a:cubicBezTo>
                  <a:pt x="1821820" y="577272"/>
                  <a:pt x="1834313" y="588982"/>
                  <a:pt x="1849529" y="595745"/>
                </a:cubicBezTo>
                <a:cubicBezTo>
                  <a:pt x="1876220" y="607608"/>
                  <a:pt x="1932657" y="623455"/>
                  <a:pt x="1932657" y="623455"/>
                </a:cubicBezTo>
                <a:cubicBezTo>
                  <a:pt x="1976567" y="689319"/>
                  <a:pt x="1955102" y="649223"/>
                  <a:pt x="1988075" y="748145"/>
                </a:cubicBezTo>
                <a:lnTo>
                  <a:pt x="2001929" y="789709"/>
                </a:lnTo>
                <a:lnTo>
                  <a:pt x="1974220" y="872836"/>
                </a:lnTo>
                <a:cubicBezTo>
                  <a:pt x="1959783" y="916149"/>
                  <a:pt x="1945784" y="970303"/>
                  <a:pt x="1904948" y="997527"/>
                </a:cubicBezTo>
                <a:cubicBezTo>
                  <a:pt x="1877239" y="1016000"/>
                  <a:pt x="1845368" y="1029396"/>
                  <a:pt x="1821820" y="1052945"/>
                </a:cubicBezTo>
                <a:cubicBezTo>
                  <a:pt x="1782337" y="1092429"/>
                  <a:pt x="1804980" y="1073409"/>
                  <a:pt x="1752548" y="1108364"/>
                </a:cubicBezTo>
                <a:cubicBezTo>
                  <a:pt x="1743312" y="1122218"/>
                  <a:pt x="1735241" y="1136925"/>
                  <a:pt x="1724839" y="1149927"/>
                </a:cubicBezTo>
                <a:cubicBezTo>
                  <a:pt x="1716679" y="1160127"/>
                  <a:pt x="1703850" y="1166435"/>
                  <a:pt x="1697129" y="1177636"/>
                </a:cubicBezTo>
                <a:cubicBezTo>
                  <a:pt x="1670601" y="1221850"/>
                  <a:pt x="1699823" y="1222039"/>
                  <a:pt x="1655566" y="1260764"/>
                </a:cubicBezTo>
                <a:cubicBezTo>
                  <a:pt x="1630504" y="1282694"/>
                  <a:pt x="1595988" y="1292634"/>
                  <a:pt x="1572439" y="1316182"/>
                </a:cubicBezTo>
                <a:cubicBezTo>
                  <a:pt x="1563202" y="1325418"/>
                  <a:pt x="1554929" y="1335731"/>
                  <a:pt x="1544729" y="1343891"/>
                </a:cubicBezTo>
                <a:cubicBezTo>
                  <a:pt x="1531727" y="1354293"/>
                  <a:pt x="1518471" y="1365041"/>
                  <a:pt x="1503166" y="1371600"/>
                </a:cubicBezTo>
                <a:cubicBezTo>
                  <a:pt x="1485664" y="1379101"/>
                  <a:pt x="1466057" y="1380224"/>
                  <a:pt x="1447748" y="1385455"/>
                </a:cubicBezTo>
                <a:cubicBezTo>
                  <a:pt x="1433706" y="1389467"/>
                  <a:pt x="1420226" y="1395297"/>
                  <a:pt x="1406184" y="1399309"/>
                </a:cubicBezTo>
                <a:cubicBezTo>
                  <a:pt x="1259621" y="1441184"/>
                  <a:pt x="1465175" y="1375029"/>
                  <a:pt x="1267639" y="1440873"/>
                </a:cubicBezTo>
                <a:lnTo>
                  <a:pt x="1226075" y="1454727"/>
                </a:lnTo>
                <a:cubicBezTo>
                  <a:pt x="1198366" y="1473200"/>
                  <a:pt x="1166496" y="1486597"/>
                  <a:pt x="1142948" y="1510145"/>
                </a:cubicBezTo>
                <a:cubicBezTo>
                  <a:pt x="1077203" y="1575890"/>
                  <a:pt x="1112313" y="1557303"/>
                  <a:pt x="1045966" y="1579418"/>
                </a:cubicBezTo>
                <a:cubicBezTo>
                  <a:pt x="1018257" y="1597891"/>
                  <a:pt x="986388" y="1611288"/>
                  <a:pt x="962839" y="1634836"/>
                </a:cubicBezTo>
                <a:cubicBezTo>
                  <a:pt x="953602" y="1644072"/>
                  <a:pt x="946812" y="1656703"/>
                  <a:pt x="935129" y="1662545"/>
                </a:cubicBezTo>
                <a:cubicBezTo>
                  <a:pt x="909005" y="1675607"/>
                  <a:pt x="876304" y="1674053"/>
                  <a:pt x="852002" y="1690255"/>
                </a:cubicBezTo>
                <a:cubicBezTo>
                  <a:pt x="838148" y="1699491"/>
                  <a:pt x="823441" y="1707562"/>
                  <a:pt x="810439" y="1717964"/>
                </a:cubicBezTo>
                <a:cubicBezTo>
                  <a:pt x="800239" y="1726124"/>
                  <a:pt x="793930" y="1738953"/>
                  <a:pt x="782729" y="1745673"/>
                </a:cubicBezTo>
                <a:cubicBezTo>
                  <a:pt x="770206" y="1753186"/>
                  <a:pt x="755020" y="1754909"/>
                  <a:pt x="741166" y="1759527"/>
                </a:cubicBezTo>
                <a:cubicBezTo>
                  <a:pt x="713457" y="1778000"/>
                  <a:pt x="681587" y="1791397"/>
                  <a:pt x="658039" y="1814945"/>
                </a:cubicBezTo>
                <a:cubicBezTo>
                  <a:pt x="648802" y="1824182"/>
                  <a:pt x="642013" y="1836813"/>
                  <a:pt x="630329" y="1842655"/>
                </a:cubicBezTo>
                <a:cubicBezTo>
                  <a:pt x="613298" y="1851170"/>
                  <a:pt x="593384" y="1851891"/>
                  <a:pt x="574911" y="1856509"/>
                </a:cubicBezTo>
                <a:cubicBezTo>
                  <a:pt x="547202" y="1847273"/>
                  <a:pt x="520120" y="1835884"/>
                  <a:pt x="491784" y="1828800"/>
                </a:cubicBezTo>
                <a:cubicBezTo>
                  <a:pt x="473311" y="1824182"/>
                  <a:pt x="454604" y="1820417"/>
                  <a:pt x="436366" y="1814945"/>
                </a:cubicBezTo>
                <a:cubicBezTo>
                  <a:pt x="408390" y="1806552"/>
                  <a:pt x="380948" y="1796472"/>
                  <a:pt x="353239" y="1787236"/>
                </a:cubicBezTo>
                <a:lnTo>
                  <a:pt x="270111" y="1759527"/>
                </a:lnTo>
                <a:lnTo>
                  <a:pt x="228548" y="1745673"/>
                </a:lnTo>
                <a:cubicBezTo>
                  <a:pt x="214693" y="1736437"/>
                  <a:pt x="195809" y="1732084"/>
                  <a:pt x="186984" y="1717964"/>
                </a:cubicBezTo>
                <a:cubicBezTo>
                  <a:pt x="171504" y="1693196"/>
                  <a:pt x="168512" y="1662545"/>
                  <a:pt x="159275" y="1634836"/>
                </a:cubicBezTo>
                <a:lnTo>
                  <a:pt x="131566" y="1551709"/>
                </a:lnTo>
                <a:cubicBezTo>
                  <a:pt x="126948" y="1537854"/>
                  <a:pt x="125812" y="1522296"/>
                  <a:pt x="117711" y="1510145"/>
                </a:cubicBezTo>
                <a:cubicBezTo>
                  <a:pt x="53057" y="1413163"/>
                  <a:pt x="90002" y="1445491"/>
                  <a:pt x="20729" y="1399309"/>
                </a:cubicBezTo>
                <a:cubicBezTo>
                  <a:pt x="-12017" y="1301067"/>
                  <a:pt x="-1289" y="1350939"/>
                  <a:pt x="20729" y="1163782"/>
                </a:cubicBezTo>
                <a:cubicBezTo>
                  <a:pt x="22435" y="1149278"/>
                  <a:pt x="28053" y="1135280"/>
                  <a:pt x="34584" y="1122218"/>
                </a:cubicBezTo>
                <a:cubicBezTo>
                  <a:pt x="42031" y="1107325"/>
                  <a:pt x="54846" y="1095548"/>
                  <a:pt x="62293" y="1080655"/>
                </a:cubicBezTo>
                <a:cubicBezTo>
                  <a:pt x="68824" y="1067593"/>
                  <a:pt x="65821" y="1049418"/>
                  <a:pt x="76148" y="1039091"/>
                </a:cubicBezTo>
                <a:cubicBezTo>
                  <a:pt x="99696" y="1015543"/>
                  <a:pt x="159275" y="983673"/>
                  <a:pt x="159275" y="983673"/>
                </a:cubicBezTo>
                <a:cubicBezTo>
                  <a:pt x="168511" y="955964"/>
                  <a:pt x="170782" y="924848"/>
                  <a:pt x="186984" y="900545"/>
                </a:cubicBezTo>
                <a:cubicBezTo>
                  <a:pt x="222794" y="846831"/>
                  <a:pt x="209427" y="874778"/>
                  <a:pt x="228548" y="817418"/>
                </a:cubicBezTo>
                <a:cubicBezTo>
                  <a:pt x="223930" y="771236"/>
                  <a:pt x="225129" y="724096"/>
                  <a:pt x="214693" y="678873"/>
                </a:cubicBezTo>
                <a:cubicBezTo>
                  <a:pt x="210949" y="662648"/>
                  <a:pt x="194431" y="652202"/>
                  <a:pt x="186984" y="637309"/>
                </a:cubicBezTo>
                <a:cubicBezTo>
                  <a:pt x="180453" y="624247"/>
                  <a:pt x="177747" y="609600"/>
                  <a:pt x="173129" y="595745"/>
                </a:cubicBezTo>
                <a:cubicBezTo>
                  <a:pt x="179192" y="553304"/>
                  <a:pt x="174044" y="489719"/>
                  <a:pt x="214693" y="457200"/>
                </a:cubicBezTo>
                <a:cubicBezTo>
                  <a:pt x="226097" y="448077"/>
                  <a:pt x="242402" y="447963"/>
                  <a:pt x="256257" y="443345"/>
                </a:cubicBezTo>
                <a:cubicBezTo>
                  <a:pt x="260875" y="457200"/>
                  <a:pt x="270111" y="470305"/>
                  <a:pt x="270111" y="484909"/>
                </a:cubicBezTo>
                <a:cubicBezTo>
                  <a:pt x="270111" y="499513"/>
                  <a:pt x="262788" y="513411"/>
                  <a:pt x="256257" y="526473"/>
                </a:cubicBezTo>
                <a:cubicBezTo>
                  <a:pt x="254192" y="530604"/>
                  <a:pt x="233166" y="549564"/>
                  <a:pt x="228548" y="55418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Остров Лени</a:t>
            </a:r>
            <a:endParaRPr lang="ru-RU" sz="2800" b="1" dirty="0"/>
          </a:p>
        </p:txBody>
      </p:sp>
      <p:sp>
        <p:nvSpPr>
          <p:cNvPr id="6" name="Стрелка углом вверх 5"/>
          <p:cNvSpPr/>
          <p:nvPr/>
        </p:nvSpPr>
        <p:spPr>
          <a:xfrm>
            <a:off x="5969537" y="3363725"/>
            <a:ext cx="864096" cy="1440160"/>
          </a:xfrm>
          <a:prstGeom prst="bent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564593" y="908720"/>
            <a:ext cx="4169058" cy="25922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Segoe Print" pitchFamily="2" charset="0"/>
              </a:rPr>
              <a:t>Решите-ка задачу!</a:t>
            </a:r>
            <a:endParaRPr lang="ru-RU" sz="40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0191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43000"/>
            <a:ext cx="5715000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Выноска-облако 2"/>
          <p:cNvSpPr/>
          <p:nvPr/>
        </p:nvSpPr>
        <p:spPr>
          <a:xfrm>
            <a:off x="2843808" y="260648"/>
            <a:ext cx="6300192" cy="33123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После завтрака я продремала 10 часов, а после обеда на 2 часа больше. Сколько я продремала после обеда?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04472145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240">
            <a:off x="472588" y="301061"/>
            <a:ext cx="7668344" cy="5751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ятно 1 3"/>
          <p:cNvSpPr/>
          <p:nvPr/>
        </p:nvSpPr>
        <p:spPr>
          <a:xfrm>
            <a:off x="3779912" y="3329608"/>
            <a:ext cx="5200650" cy="3528392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Земля Изломанных Гор</a:t>
            </a:r>
            <a:endParaRPr lang="ru-RU" sz="2800" b="1" dirty="0"/>
          </a:p>
        </p:txBody>
      </p:sp>
      <p:sp>
        <p:nvSpPr>
          <p:cNvPr id="5" name="Стрелка влево 4"/>
          <p:cNvSpPr/>
          <p:nvPr/>
        </p:nvSpPr>
        <p:spPr>
          <a:xfrm rot="1508856">
            <a:off x="2483768" y="3645024"/>
            <a:ext cx="1822992" cy="720080"/>
          </a:xfrm>
          <a:prstGeom prst="lef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нутый угол 5"/>
          <p:cNvSpPr/>
          <p:nvPr/>
        </p:nvSpPr>
        <p:spPr>
          <a:xfrm>
            <a:off x="251519" y="1268760"/>
            <a:ext cx="2304257" cy="453650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Segoe Print" pitchFamily="2" charset="0"/>
              </a:rPr>
              <a:t>Узнай тайну ломаной в задании №5…</a:t>
            </a:r>
            <a:endParaRPr lang="ru-RU" sz="32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51850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380312" cy="553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лилиния 2"/>
          <p:cNvSpPr/>
          <p:nvPr/>
        </p:nvSpPr>
        <p:spPr>
          <a:xfrm>
            <a:off x="997527" y="5001491"/>
            <a:ext cx="5576284" cy="1379949"/>
          </a:xfrm>
          <a:custGeom>
            <a:avLst/>
            <a:gdLst>
              <a:gd name="connsiteX0" fmla="*/ 138546 w 5576284"/>
              <a:gd name="connsiteY0" fmla="*/ 831273 h 1379949"/>
              <a:gd name="connsiteX1" fmla="*/ 138546 w 5576284"/>
              <a:gd name="connsiteY1" fmla="*/ 831273 h 1379949"/>
              <a:gd name="connsiteX2" fmla="*/ 235528 w 5576284"/>
              <a:gd name="connsiteY2" fmla="*/ 762000 h 1379949"/>
              <a:gd name="connsiteX3" fmla="*/ 318655 w 5576284"/>
              <a:gd name="connsiteY3" fmla="*/ 692727 h 1379949"/>
              <a:gd name="connsiteX4" fmla="*/ 374073 w 5576284"/>
              <a:gd name="connsiteY4" fmla="*/ 623454 h 1379949"/>
              <a:gd name="connsiteX5" fmla="*/ 415637 w 5576284"/>
              <a:gd name="connsiteY5" fmla="*/ 609600 h 1379949"/>
              <a:gd name="connsiteX6" fmla="*/ 540328 w 5576284"/>
              <a:gd name="connsiteY6" fmla="*/ 512618 h 1379949"/>
              <a:gd name="connsiteX7" fmla="*/ 623455 w 5576284"/>
              <a:gd name="connsiteY7" fmla="*/ 457200 h 1379949"/>
              <a:gd name="connsiteX8" fmla="*/ 665018 w 5576284"/>
              <a:gd name="connsiteY8" fmla="*/ 443345 h 1379949"/>
              <a:gd name="connsiteX9" fmla="*/ 748146 w 5576284"/>
              <a:gd name="connsiteY9" fmla="*/ 387927 h 1379949"/>
              <a:gd name="connsiteX10" fmla="*/ 789709 w 5576284"/>
              <a:gd name="connsiteY10" fmla="*/ 360218 h 1379949"/>
              <a:gd name="connsiteX11" fmla="*/ 831273 w 5576284"/>
              <a:gd name="connsiteY11" fmla="*/ 346364 h 1379949"/>
              <a:gd name="connsiteX12" fmla="*/ 942109 w 5576284"/>
              <a:gd name="connsiteY12" fmla="*/ 263236 h 1379949"/>
              <a:gd name="connsiteX13" fmla="*/ 1066800 w 5576284"/>
              <a:gd name="connsiteY13" fmla="*/ 221673 h 1379949"/>
              <a:gd name="connsiteX14" fmla="*/ 1108364 w 5576284"/>
              <a:gd name="connsiteY14" fmla="*/ 207818 h 1379949"/>
              <a:gd name="connsiteX15" fmla="*/ 1149928 w 5576284"/>
              <a:gd name="connsiteY15" fmla="*/ 180109 h 1379949"/>
              <a:gd name="connsiteX16" fmla="*/ 1233055 w 5576284"/>
              <a:gd name="connsiteY16" fmla="*/ 152400 h 1379949"/>
              <a:gd name="connsiteX17" fmla="*/ 1274618 w 5576284"/>
              <a:gd name="connsiteY17" fmla="*/ 124691 h 1379949"/>
              <a:gd name="connsiteX18" fmla="*/ 1357746 w 5576284"/>
              <a:gd name="connsiteY18" fmla="*/ 96982 h 1379949"/>
              <a:gd name="connsiteX19" fmla="*/ 1399309 w 5576284"/>
              <a:gd name="connsiteY19" fmla="*/ 83127 h 1379949"/>
              <a:gd name="connsiteX20" fmla="*/ 1440873 w 5576284"/>
              <a:gd name="connsiteY20" fmla="*/ 69273 h 1379949"/>
              <a:gd name="connsiteX21" fmla="*/ 1482437 w 5576284"/>
              <a:gd name="connsiteY21" fmla="*/ 55418 h 1379949"/>
              <a:gd name="connsiteX22" fmla="*/ 1537855 w 5576284"/>
              <a:gd name="connsiteY22" fmla="*/ 41564 h 1379949"/>
              <a:gd name="connsiteX23" fmla="*/ 1579418 w 5576284"/>
              <a:gd name="connsiteY23" fmla="*/ 27709 h 1379949"/>
              <a:gd name="connsiteX24" fmla="*/ 2050473 w 5576284"/>
              <a:gd name="connsiteY24" fmla="*/ 0 h 1379949"/>
              <a:gd name="connsiteX25" fmla="*/ 2216728 w 5576284"/>
              <a:gd name="connsiteY25" fmla="*/ 13854 h 1379949"/>
              <a:gd name="connsiteX26" fmla="*/ 2410691 w 5576284"/>
              <a:gd name="connsiteY26" fmla="*/ 41564 h 1379949"/>
              <a:gd name="connsiteX27" fmla="*/ 2687782 w 5576284"/>
              <a:gd name="connsiteY27" fmla="*/ 69273 h 1379949"/>
              <a:gd name="connsiteX28" fmla="*/ 2784764 w 5576284"/>
              <a:gd name="connsiteY28" fmla="*/ 69273 h 1379949"/>
              <a:gd name="connsiteX29" fmla="*/ 2840182 w 5576284"/>
              <a:gd name="connsiteY29" fmla="*/ 83127 h 1379949"/>
              <a:gd name="connsiteX30" fmla="*/ 3006437 w 5576284"/>
              <a:gd name="connsiteY30" fmla="*/ 110836 h 1379949"/>
              <a:gd name="connsiteX31" fmla="*/ 3158837 w 5576284"/>
              <a:gd name="connsiteY31" fmla="*/ 152400 h 1379949"/>
              <a:gd name="connsiteX32" fmla="*/ 3214255 w 5576284"/>
              <a:gd name="connsiteY32" fmla="*/ 166254 h 1379949"/>
              <a:gd name="connsiteX33" fmla="*/ 3422073 w 5576284"/>
              <a:gd name="connsiteY33" fmla="*/ 180109 h 1379949"/>
              <a:gd name="connsiteX34" fmla="*/ 3491346 w 5576284"/>
              <a:gd name="connsiteY34" fmla="*/ 193964 h 1379949"/>
              <a:gd name="connsiteX35" fmla="*/ 3616037 w 5576284"/>
              <a:gd name="connsiteY35" fmla="*/ 207818 h 1379949"/>
              <a:gd name="connsiteX36" fmla="*/ 3754582 w 5576284"/>
              <a:gd name="connsiteY36" fmla="*/ 235527 h 1379949"/>
              <a:gd name="connsiteX37" fmla="*/ 3823855 w 5576284"/>
              <a:gd name="connsiteY37" fmla="*/ 249382 h 1379949"/>
              <a:gd name="connsiteX38" fmla="*/ 3906982 w 5576284"/>
              <a:gd name="connsiteY38" fmla="*/ 277091 h 1379949"/>
              <a:gd name="connsiteX39" fmla="*/ 4059382 w 5576284"/>
              <a:gd name="connsiteY39" fmla="*/ 304800 h 1379949"/>
              <a:gd name="connsiteX40" fmla="*/ 4100946 w 5576284"/>
              <a:gd name="connsiteY40" fmla="*/ 318654 h 1379949"/>
              <a:gd name="connsiteX41" fmla="*/ 4170218 w 5576284"/>
              <a:gd name="connsiteY41" fmla="*/ 332509 h 1379949"/>
              <a:gd name="connsiteX42" fmla="*/ 4253346 w 5576284"/>
              <a:gd name="connsiteY42" fmla="*/ 360218 h 1379949"/>
              <a:gd name="connsiteX43" fmla="*/ 4378037 w 5576284"/>
              <a:gd name="connsiteY43" fmla="*/ 401782 h 1379949"/>
              <a:gd name="connsiteX44" fmla="*/ 4475018 w 5576284"/>
              <a:gd name="connsiteY44" fmla="*/ 429491 h 1379949"/>
              <a:gd name="connsiteX45" fmla="*/ 4558146 w 5576284"/>
              <a:gd name="connsiteY45" fmla="*/ 457200 h 1379949"/>
              <a:gd name="connsiteX46" fmla="*/ 4599709 w 5576284"/>
              <a:gd name="connsiteY46" fmla="*/ 471054 h 1379949"/>
              <a:gd name="connsiteX47" fmla="*/ 4724400 w 5576284"/>
              <a:gd name="connsiteY47" fmla="*/ 512618 h 1379949"/>
              <a:gd name="connsiteX48" fmla="*/ 4765964 w 5576284"/>
              <a:gd name="connsiteY48" fmla="*/ 526473 h 1379949"/>
              <a:gd name="connsiteX49" fmla="*/ 4862946 w 5576284"/>
              <a:gd name="connsiteY49" fmla="*/ 554182 h 1379949"/>
              <a:gd name="connsiteX50" fmla="*/ 4987637 w 5576284"/>
              <a:gd name="connsiteY50" fmla="*/ 581891 h 1379949"/>
              <a:gd name="connsiteX51" fmla="*/ 5029200 w 5576284"/>
              <a:gd name="connsiteY51" fmla="*/ 595745 h 1379949"/>
              <a:gd name="connsiteX52" fmla="*/ 5098473 w 5576284"/>
              <a:gd name="connsiteY52" fmla="*/ 609600 h 1379949"/>
              <a:gd name="connsiteX53" fmla="*/ 5223164 w 5576284"/>
              <a:gd name="connsiteY53" fmla="*/ 651164 h 1379949"/>
              <a:gd name="connsiteX54" fmla="*/ 5347855 w 5576284"/>
              <a:gd name="connsiteY54" fmla="*/ 692727 h 1379949"/>
              <a:gd name="connsiteX55" fmla="*/ 5389418 w 5576284"/>
              <a:gd name="connsiteY55" fmla="*/ 706582 h 1379949"/>
              <a:gd name="connsiteX56" fmla="*/ 5430982 w 5576284"/>
              <a:gd name="connsiteY56" fmla="*/ 720436 h 1379949"/>
              <a:gd name="connsiteX57" fmla="*/ 5541818 w 5576284"/>
              <a:gd name="connsiteY57" fmla="*/ 803564 h 1379949"/>
              <a:gd name="connsiteX58" fmla="*/ 5555673 w 5576284"/>
              <a:gd name="connsiteY58" fmla="*/ 1122218 h 1379949"/>
              <a:gd name="connsiteX59" fmla="*/ 5514109 w 5576284"/>
              <a:gd name="connsiteY59" fmla="*/ 1205345 h 1379949"/>
              <a:gd name="connsiteX60" fmla="*/ 5389418 w 5576284"/>
              <a:gd name="connsiteY60" fmla="*/ 1260764 h 1379949"/>
              <a:gd name="connsiteX61" fmla="*/ 5237018 w 5576284"/>
              <a:gd name="connsiteY61" fmla="*/ 1302327 h 1379949"/>
              <a:gd name="connsiteX62" fmla="*/ 5112328 w 5576284"/>
              <a:gd name="connsiteY62" fmla="*/ 1316182 h 1379949"/>
              <a:gd name="connsiteX63" fmla="*/ 4876800 w 5576284"/>
              <a:gd name="connsiteY63" fmla="*/ 1343891 h 1379949"/>
              <a:gd name="connsiteX64" fmla="*/ 3643746 w 5576284"/>
              <a:gd name="connsiteY64" fmla="*/ 1371600 h 1379949"/>
              <a:gd name="connsiteX65" fmla="*/ 1704109 w 5576284"/>
              <a:gd name="connsiteY65" fmla="*/ 1357745 h 1379949"/>
              <a:gd name="connsiteX66" fmla="*/ 457200 w 5576284"/>
              <a:gd name="connsiteY66" fmla="*/ 1357745 h 1379949"/>
              <a:gd name="connsiteX67" fmla="*/ 387928 w 5576284"/>
              <a:gd name="connsiteY67" fmla="*/ 1343891 h 1379949"/>
              <a:gd name="connsiteX68" fmla="*/ 346364 w 5576284"/>
              <a:gd name="connsiteY68" fmla="*/ 1357745 h 1379949"/>
              <a:gd name="connsiteX69" fmla="*/ 263237 w 5576284"/>
              <a:gd name="connsiteY69" fmla="*/ 1330036 h 1379949"/>
              <a:gd name="connsiteX70" fmla="*/ 221673 w 5576284"/>
              <a:gd name="connsiteY70" fmla="*/ 1316182 h 1379949"/>
              <a:gd name="connsiteX71" fmla="*/ 180109 w 5576284"/>
              <a:gd name="connsiteY71" fmla="*/ 1302327 h 1379949"/>
              <a:gd name="connsiteX72" fmla="*/ 138546 w 5576284"/>
              <a:gd name="connsiteY72" fmla="*/ 1260764 h 1379949"/>
              <a:gd name="connsiteX73" fmla="*/ 96982 w 5576284"/>
              <a:gd name="connsiteY73" fmla="*/ 1246909 h 1379949"/>
              <a:gd name="connsiteX74" fmla="*/ 83128 w 5576284"/>
              <a:gd name="connsiteY74" fmla="*/ 1205345 h 1379949"/>
              <a:gd name="connsiteX75" fmla="*/ 55418 w 5576284"/>
              <a:gd name="connsiteY75" fmla="*/ 1177636 h 1379949"/>
              <a:gd name="connsiteX76" fmla="*/ 0 w 5576284"/>
              <a:gd name="connsiteY76" fmla="*/ 1052945 h 1379949"/>
              <a:gd name="connsiteX77" fmla="*/ 13855 w 5576284"/>
              <a:gd name="connsiteY77" fmla="*/ 955964 h 1379949"/>
              <a:gd name="connsiteX78" fmla="*/ 27709 w 5576284"/>
              <a:gd name="connsiteY78" fmla="*/ 914400 h 1379949"/>
              <a:gd name="connsiteX79" fmla="*/ 193964 w 5576284"/>
              <a:gd name="connsiteY79" fmla="*/ 831273 h 1379949"/>
              <a:gd name="connsiteX80" fmla="*/ 249382 w 5576284"/>
              <a:gd name="connsiteY80" fmla="*/ 831273 h 1379949"/>
              <a:gd name="connsiteX81" fmla="*/ 249382 w 5576284"/>
              <a:gd name="connsiteY81" fmla="*/ 831273 h 1379949"/>
              <a:gd name="connsiteX82" fmla="*/ 138546 w 5576284"/>
              <a:gd name="connsiteY82" fmla="*/ 831273 h 137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576284" h="1379949">
                <a:moveTo>
                  <a:pt x="138546" y="831273"/>
                </a:moveTo>
                <a:lnTo>
                  <a:pt x="138546" y="831273"/>
                </a:lnTo>
                <a:cubicBezTo>
                  <a:pt x="170873" y="808182"/>
                  <a:pt x="204506" y="786818"/>
                  <a:pt x="235528" y="762000"/>
                </a:cubicBezTo>
                <a:cubicBezTo>
                  <a:pt x="368868" y="655327"/>
                  <a:pt x="192798" y="776630"/>
                  <a:pt x="318655" y="692727"/>
                </a:cubicBezTo>
                <a:cubicBezTo>
                  <a:pt x="331239" y="673852"/>
                  <a:pt x="352140" y="636614"/>
                  <a:pt x="374073" y="623454"/>
                </a:cubicBezTo>
                <a:cubicBezTo>
                  <a:pt x="386596" y="615940"/>
                  <a:pt x="401782" y="614218"/>
                  <a:pt x="415637" y="609600"/>
                </a:cubicBezTo>
                <a:cubicBezTo>
                  <a:pt x="480749" y="544486"/>
                  <a:pt x="440896" y="578906"/>
                  <a:pt x="540328" y="512618"/>
                </a:cubicBezTo>
                <a:lnTo>
                  <a:pt x="623455" y="457200"/>
                </a:lnTo>
                <a:cubicBezTo>
                  <a:pt x="637309" y="452582"/>
                  <a:pt x="652252" y="450437"/>
                  <a:pt x="665018" y="443345"/>
                </a:cubicBezTo>
                <a:cubicBezTo>
                  <a:pt x="694129" y="427172"/>
                  <a:pt x="720437" y="406400"/>
                  <a:pt x="748146" y="387927"/>
                </a:cubicBezTo>
                <a:cubicBezTo>
                  <a:pt x="762000" y="378691"/>
                  <a:pt x="773912" y="365483"/>
                  <a:pt x="789709" y="360218"/>
                </a:cubicBezTo>
                <a:lnTo>
                  <a:pt x="831273" y="346364"/>
                </a:lnTo>
                <a:cubicBezTo>
                  <a:pt x="864096" y="313540"/>
                  <a:pt x="895109" y="278902"/>
                  <a:pt x="942109" y="263236"/>
                </a:cubicBezTo>
                <a:lnTo>
                  <a:pt x="1066800" y="221673"/>
                </a:lnTo>
                <a:cubicBezTo>
                  <a:pt x="1080655" y="217055"/>
                  <a:pt x="1096213" y="215919"/>
                  <a:pt x="1108364" y="207818"/>
                </a:cubicBezTo>
                <a:cubicBezTo>
                  <a:pt x="1122219" y="198582"/>
                  <a:pt x="1134712" y="186872"/>
                  <a:pt x="1149928" y="180109"/>
                </a:cubicBezTo>
                <a:cubicBezTo>
                  <a:pt x="1176618" y="168247"/>
                  <a:pt x="1233055" y="152400"/>
                  <a:pt x="1233055" y="152400"/>
                </a:cubicBezTo>
                <a:cubicBezTo>
                  <a:pt x="1246909" y="143164"/>
                  <a:pt x="1259402" y="131454"/>
                  <a:pt x="1274618" y="124691"/>
                </a:cubicBezTo>
                <a:cubicBezTo>
                  <a:pt x="1301309" y="112828"/>
                  <a:pt x="1330037" y="106219"/>
                  <a:pt x="1357746" y="96982"/>
                </a:cubicBezTo>
                <a:lnTo>
                  <a:pt x="1399309" y="83127"/>
                </a:lnTo>
                <a:lnTo>
                  <a:pt x="1440873" y="69273"/>
                </a:lnTo>
                <a:cubicBezTo>
                  <a:pt x="1454728" y="64655"/>
                  <a:pt x="1468269" y="58960"/>
                  <a:pt x="1482437" y="55418"/>
                </a:cubicBezTo>
                <a:cubicBezTo>
                  <a:pt x="1500910" y="50800"/>
                  <a:pt x="1519546" y="46795"/>
                  <a:pt x="1537855" y="41564"/>
                </a:cubicBezTo>
                <a:cubicBezTo>
                  <a:pt x="1551897" y="37552"/>
                  <a:pt x="1565013" y="30110"/>
                  <a:pt x="1579418" y="27709"/>
                </a:cubicBezTo>
                <a:cubicBezTo>
                  <a:pt x="1713893" y="5296"/>
                  <a:pt x="1952592" y="3915"/>
                  <a:pt x="2050473" y="0"/>
                </a:cubicBezTo>
                <a:cubicBezTo>
                  <a:pt x="2105891" y="4618"/>
                  <a:pt x="2161484" y="7480"/>
                  <a:pt x="2216728" y="13854"/>
                </a:cubicBezTo>
                <a:cubicBezTo>
                  <a:pt x="2281608" y="21340"/>
                  <a:pt x="2345704" y="35065"/>
                  <a:pt x="2410691" y="41564"/>
                </a:cubicBezTo>
                <a:lnTo>
                  <a:pt x="2687782" y="69273"/>
                </a:lnTo>
                <a:cubicBezTo>
                  <a:pt x="2861027" y="112583"/>
                  <a:pt x="2645633" y="69273"/>
                  <a:pt x="2784764" y="69273"/>
                </a:cubicBezTo>
                <a:cubicBezTo>
                  <a:pt x="2803805" y="69273"/>
                  <a:pt x="2821467" y="79618"/>
                  <a:pt x="2840182" y="83127"/>
                </a:cubicBezTo>
                <a:cubicBezTo>
                  <a:pt x="2895402" y="93481"/>
                  <a:pt x="3006437" y="110836"/>
                  <a:pt x="3006437" y="110836"/>
                </a:cubicBezTo>
                <a:cubicBezTo>
                  <a:pt x="3136186" y="154086"/>
                  <a:pt x="3041347" y="126291"/>
                  <a:pt x="3158837" y="152400"/>
                </a:cubicBezTo>
                <a:cubicBezTo>
                  <a:pt x="3177425" y="156531"/>
                  <a:pt x="3195318" y="164261"/>
                  <a:pt x="3214255" y="166254"/>
                </a:cubicBezTo>
                <a:cubicBezTo>
                  <a:pt x="3283300" y="173522"/>
                  <a:pt x="3352800" y="175491"/>
                  <a:pt x="3422073" y="180109"/>
                </a:cubicBezTo>
                <a:cubicBezTo>
                  <a:pt x="3445164" y="184727"/>
                  <a:pt x="3468034" y="190634"/>
                  <a:pt x="3491346" y="193964"/>
                </a:cubicBezTo>
                <a:cubicBezTo>
                  <a:pt x="3532745" y="199878"/>
                  <a:pt x="3574729" y="201296"/>
                  <a:pt x="3616037" y="207818"/>
                </a:cubicBezTo>
                <a:cubicBezTo>
                  <a:pt x="3662557" y="215163"/>
                  <a:pt x="3708400" y="226291"/>
                  <a:pt x="3754582" y="235527"/>
                </a:cubicBezTo>
                <a:cubicBezTo>
                  <a:pt x="3777673" y="240145"/>
                  <a:pt x="3801515" y="241935"/>
                  <a:pt x="3823855" y="249382"/>
                </a:cubicBezTo>
                <a:cubicBezTo>
                  <a:pt x="3851564" y="258618"/>
                  <a:pt x="3878172" y="272289"/>
                  <a:pt x="3906982" y="277091"/>
                </a:cubicBezTo>
                <a:cubicBezTo>
                  <a:pt x="3944053" y="283269"/>
                  <a:pt x="4020643" y="295115"/>
                  <a:pt x="4059382" y="304800"/>
                </a:cubicBezTo>
                <a:cubicBezTo>
                  <a:pt x="4073550" y="308342"/>
                  <a:pt x="4086778" y="315112"/>
                  <a:pt x="4100946" y="318654"/>
                </a:cubicBezTo>
                <a:cubicBezTo>
                  <a:pt x="4123791" y="324365"/>
                  <a:pt x="4147500" y="326313"/>
                  <a:pt x="4170218" y="332509"/>
                </a:cubicBezTo>
                <a:cubicBezTo>
                  <a:pt x="4198397" y="340194"/>
                  <a:pt x="4225637" y="350981"/>
                  <a:pt x="4253346" y="360218"/>
                </a:cubicBezTo>
                <a:lnTo>
                  <a:pt x="4378037" y="401782"/>
                </a:lnTo>
                <a:cubicBezTo>
                  <a:pt x="4517694" y="448334"/>
                  <a:pt x="4301084" y="377311"/>
                  <a:pt x="4475018" y="429491"/>
                </a:cubicBezTo>
                <a:cubicBezTo>
                  <a:pt x="4502994" y="437884"/>
                  <a:pt x="4530437" y="447964"/>
                  <a:pt x="4558146" y="457200"/>
                </a:cubicBezTo>
                <a:lnTo>
                  <a:pt x="4599709" y="471054"/>
                </a:lnTo>
                <a:lnTo>
                  <a:pt x="4724400" y="512618"/>
                </a:lnTo>
                <a:cubicBezTo>
                  <a:pt x="4738255" y="517236"/>
                  <a:pt x="4751796" y="522931"/>
                  <a:pt x="4765964" y="526473"/>
                </a:cubicBezTo>
                <a:cubicBezTo>
                  <a:pt x="4939208" y="569782"/>
                  <a:pt x="4723815" y="514430"/>
                  <a:pt x="4862946" y="554182"/>
                </a:cubicBezTo>
                <a:cubicBezTo>
                  <a:pt x="4962475" y="582619"/>
                  <a:pt x="4873393" y="553330"/>
                  <a:pt x="4987637" y="581891"/>
                </a:cubicBezTo>
                <a:cubicBezTo>
                  <a:pt x="5001805" y="585433"/>
                  <a:pt x="5015032" y="592203"/>
                  <a:pt x="5029200" y="595745"/>
                </a:cubicBezTo>
                <a:cubicBezTo>
                  <a:pt x="5052045" y="601456"/>
                  <a:pt x="5075754" y="603404"/>
                  <a:pt x="5098473" y="609600"/>
                </a:cubicBezTo>
                <a:cubicBezTo>
                  <a:pt x="5098494" y="609606"/>
                  <a:pt x="5202372" y="644233"/>
                  <a:pt x="5223164" y="651164"/>
                </a:cubicBezTo>
                <a:lnTo>
                  <a:pt x="5347855" y="692727"/>
                </a:lnTo>
                <a:lnTo>
                  <a:pt x="5389418" y="706582"/>
                </a:lnTo>
                <a:lnTo>
                  <a:pt x="5430982" y="720436"/>
                </a:lnTo>
                <a:cubicBezTo>
                  <a:pt x="5524978" y="783100"/>
                  <a:pt x="5490561" y="752305"/>
                  <a:pt x="5541818" y="803564"/>
                </a:cubicBezTo>
                <a:cubicBezTo>
                  <a:pt x="5591285" y="951959"/>
                  <a:pt x="5579627" y="882684"/>
                  <a:pt x="5555673" y="1122218"/>
                </a:cubicBezTo>
                <a:cubicBezTo>
                  <a:pt x="5553169" y="1147258"/>
                  <a:pt x="5530974" y="1188480"/>
                  <a:pt x="5514109" y="1205345"/>
                </a:cubicBezTo>
                <a:cubicBezTo>
                  <a:pt x="5481176" y="1238278"/>
                  <a:pt x="5430573" y="1247045"/>
                  <a:pt x="5389418" y="1260764"/>
                </a:cubicBezTo>
                <a:cubicBezTo>
                  <a:pt x="5341689" y="1276674"/>
                  <a:pt x="5283888" y="1297119"/>
                  <a:pt x="5237018" y="1302327"/>
                </a:cubicBezTo>
                <a:lnTo>
                  <a:pt x="5112328" y="1316182"/>
                </a:lnTo>
                <a:cubicBezTo>
                  <a:pt x="5031032" y="1326344"/>
                  <a:pt x="4960243" y="1341362"/>
                  <a:pt x="4876800" y="1343891"/>
                </a:cubicBezTo>
                <a:lnTo>
                  <a:pt x="3643746" y="1371600"/>
                </a:lnTo>
                <a:lnTo>
                  <a:pt x="1704109" y="1357745"/>
                </a:lnTo>
                <a:cubicBezTo>
                  <a:pt x="-195784" y="1357745"/>
                  <a:pt x="3204934" y="1407705"/>
                  <a:pt x="457200" y="1357745"/>
                </a:cubicBezTo>
                <a:cubicBezTo>
                  <a:pt x="434109" y="1353127"/>
                  <a:pt x="411476" y="1343891"/>
                  <a:pt x="387928" y="1343891"/>
                </a:cubicBezTo>
                <a:cubicBezTo>
                  <a:pt x="373324" y="1343891"/>
                  <a:pt x="360879" y="1359358"/>
                  <a:pt x="346364" y="1357745"/>
                </a:cubicBezTo>
                <a:cubicBezTo>
                  <a:pt x="317335" y="1354519"/>
                  <a:pt x="290946" y="1339272"/>
                  <a:pt x="263237" y="1330036"/>
                </a:cubicBezTo>
                <a:lnTo>
                  <a:pt x="221673" y="1316182"/>
                </a:lnTo>
                <a:lnTo>
                  <a:pt x="180109" y="1302327"/>
                </a:lnTo>
                <a:cubicBezTo>
                  <a:pt x="166255" y="1288473"/>
                  <a:pt x="154848" y="1271632"/>
                  <a:pt x="138546" y="1260764"/>
                </a:cubicBezTo>
                <a:cubicBezTo>
                  <a:pt x="126395" y="1252663"/>
                  <a:pt x="107309" y="1257236"/>
                  <a:pt x="96982" y="1246909"/>
                </a:cubicBezTo>
                <a:cubicBezTo>
                  <a:pt x="86655" y="1236582"/>
                  <a:pt x="90642" y="1217868"/>
                  <a:pt x="83128" y="1205345"/>
                </a:cubicBezTo>
                <a:cubicBezTo>
                  <a:pt x="76407" y="1194144"/>
                  <a:pt x="64655" y="1186872"/>
                  <a:pt x="55418" y="1177636"/>
                </a:cubicBezTo>
                <a:cubicBezTo>
                  <a:pt x="22443" y="1078712"/>
                  <a:pt x="43910" y="1118811"/>
                  <a:pt x="0" y="1052945"/>
                </a:cubicBezTo>
                <a:cubicBezTo>
                  <a:pt x="4618" y="1020618"/>
                  <a:pt x="7451" y="987985"/>
                  <a:pt x="13855" y="955964"/>
                </a:cubicBezTo>
                <a:cubicBezTo>
                  <a:pt x="16719" y="941644"/>
                  <a:pt x="17382" y="924727"/>
                  <a:pt x="27709" y="914400"/>
                </a:cubicBezTo>
                <a:cubicBezTo>
                  <a:pt x="55728" y="886381"/>
                  <a:pt x="148892" y="831273"/>
                  <a:pt x="193964" y="831273"/>
                </a:cubicBezTo>
                <a:lnTo>
                  <a:pt x="249382" y="831273"/>
                </a:lnTo>
                <a:lnTo>
                  <a:pt x="249382" y="831273"/>
                </a:lnTo>
                <a:lnTo>
                  <a:pt x="138546" y="8312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Остров Большого Кита</a:t>
            </a:r>
            <a:endParaRPr lang="ru-RU" sz="3200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5048080" y="4005064"/>
            <a:ext cx="1368152" cy="1584176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463904" y="1700808"/>
            <a:ext cx="4536504" cy="25922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Segoe Print" pitchFamily="2" charset="0"/>
              </a:rPr>
              <a:t>Раскройте тайну таблиц…</a:t>
            </a:r>
            <a:endParaRPr lang="ru-RU" sz="36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79882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816424" cy="568863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Овальная выноска 2"/>
          <p:cNvSpPr/>
          <p:nvPr/>
        </p:nvSpPr>
        <p:spPr>
          <a:xfrm>
            <a:off x="4067944" y="404664"/>
            <a:ext cx="4896544" cy="3672408"/>
          </a:xfrm>
          <a:prstGeom prst="wedgeEllipseCallout">
            <a:avLst>
              <a:gd name="adj1" fmla="val -78553"/>
              <a:gd name="adj2" fmla="val 142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Профессор находится в вашем классе!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21088"/>
            <a:ext cx="3384376" cy="2304256"/>
          </a:xfrm>
          <a:prstGeom prst="rect">
            <a:avLst/>
          </a:prstGeom>
        </p:spPr>
      </p:pic>
      <p:sp>
        <p:nvSpPr>
          <p:cNvPr id="5" name="Выноска со стрелкой вниз 4"/>
          <p:cNvSpPr/>
          <p:nvPr/>
        </p:nvSpPr>
        <p:spPr>
          <a:xfrm>
            <a:off x="7092280" y="3861048"/>
            <a:ext cx="1872208" cy="2808312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Ищите в  крепости Большого Шкафа…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232489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4" y="152197"/>
            <a:ext cx="7644342" cy="573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низ 3"/>
          <p:cNvSpPr/>
          <p:nvPr/>
        </p:nvSpPr>
        <p:spPr>
          <a:xfrm>
            <a:off x="3923928" y="3861048"/>
            <a:ext cx="1008112" cy="129614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5157192"/>
            <a:ext cx="6120679" cy="156966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Ключ  найдёте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 Землёй…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556105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127</TotalTime>
  <Words>94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Димка</dc:creator>
  <cp:lastModifiedBy>Димка</cp:lastModifiedBy>
  <cp:revision>15</cp:revision>
  <dcterms:created xsi:type="dcterms:W3CDTF">2012-04-23T15:28:20Z</dcterms:created>
  <dcterms:modified xsi:type="dcterms:W3CDTF">2012-04-23T17:36:04Z</dcterms:modified>
</cp:coreProperties>
</file>