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997171" cy="5976664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ookman Old Style" pitchFamily="18" charset="0"/>
              </a:rPr>
              <a:t>Осень</a:t>
            </a:r>
            <a:br>
              <a:rPr lang="ru-RU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ookman Old Style" pitchFamily="18" charset="0"/>
              </a:rPr>
            </a:br>
            <a:r>
              <a:rPr lang="ru-RU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ookman Old Style" pitchFamily="18" charset="0"/>
              </a:rPr>
              <a:t/>
            </a:r>
            <a:br>
              <a:rPr lang="ru-RU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ookman Old Style" pitchFamily="18" charset="0"/>
              </a:rPr>
            </a:br>
            <a:r>
              <a:rPr lang="ru-RU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ookman Old Style" pitchFamily="18" charset="0"/>
              </a:rPr>
              <a:t>золотая</a:t>
            </a:r>
            <a:endParaRPr lang="ru-RU" sz="13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4"/>
    </mc:Choice>
    <mc:Fallback xmlns="">
      <p:transition spd="slow" advTm="9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Сама Царица-ОСЕНЬ заглянула к нам на праздник…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2343"/>
            <a:ext cx="3803650" cy="285191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678"/>
            <a:ext cx="3803650" cy="2801244"/>
          </a:xfrm>
        </p:spPr>
      </p:pic>
    </p:spTree>
    <p:extLst>
      <p:ext uri="{BB962C8B-B14F-4D97-AF65-F5344CB8AC3E}">
        <p14:creationId xmlns:p14="http://schemas.microsoft.com/office/powerpoint/2010/main" val="23787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Мы листочки собирали</a:t>
            </a:r>
            <a:br>
              <a:rPr lang="ru-RU" sz="3600" dirty="0" smtClean="0"/>
            </a:br>
            <a:r>
              <a:rPr lang="ru-RU" sz="3600" dirty="0" smtClean="0"/>
              <a:t>и картинки рисовали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9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Хороши поделки наши,</a:t>
            </a:r>
            <a:br>
              <a:rPr lang="ru-RU" sz="3600" dirty="0" smtClean="0"/>
            </a:br>
            <a:r>
              <a:rPr lang="ru-RU" sz="3600" dirty="0" smtClean="0"/>
              <a:t>любо-дорого смотреть!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</p:spPr>
      </p:pic>
    </p:spTree>
    <p:extLst>
      <p:ext uri="{BB962C8B-B14F-4D97-AF65-F5344CB8AC3E}">
        <p14:creationId xmlns:p14="http://schemas.microsoft.com/office/powerpoint/2010/main" val="11451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Наши ручки потрудились,</a:t>
            </a:r>
            <a:br>
              <a:rPr lang="ru-RU" sz="3600" dirty="0" smtClean="0"/>
            </a:br>
            <a:r>
              <a:rPr lang="ru-RU" sz="3600" dirty="0" smtClean="0"/>
              <a:t>и картинки получились!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</p:spPr>
      </p:pic>
    </p:spTree>
    <p:extLst>
      <p:ext uri="{BB962C8B-B14F-4D97-AF65-F5344CB8AC3E}">
        <p14:creationId xmlns:p14="http://schemas.microsoft.com/office/powerpoint/2010/main" val="29398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Осень пришла не с пустыми руками,</a:t>
            </a:r>
            <a:br>
              <a:rPr lang="ru-RU" sz="3600" dirty="0" smtClean="0"/>
            </a:br>
            <a:r>
              <a:rPr lang="ru-RU" sz="3600" dirty="0" smtClean="0"/>
              <a:t>нас угостила своими дарами!                                    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82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0" y="2247900"/>
            <a:ext cx="6205220" cy="38782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</TotalTime>
  <Words>29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Осень  золотая</vt:lpstr>
      <vt:lpstr>Сама Царица-ОСЕНЬ заглянула к нам на праздник…</vt:lpstr>
      <vt:lpstr>Мы листочки собирали и картинки рисовали</vt:lpstr>
      <vt:lpstr>Хороши поделки наши, любо-дорого смотреть!</vt:lpstr>
      <vt:lpstr>Наши ручки потрудились, и картинки получились!</vt:lpstr>
      <vt:lpstr>Осень пришла не с пустыми руками, нас угостила своими дарами!                                                  </vt:lpstr>
      <vt:lpstr>Конец.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золотая</dc:title>
  <dc:creator>Дмитрий Савельев</dc:creator>
  <cp:lastModifiedBy>Дмитрий Савельев</cp:lastModifiedBy>
  <cp:revision>20</cp:revision>
  <dcterms:created xsi:type="dcterms:W3CDTF">2014-11-02T17:44:26Z</dcterms:created>
  <dcterms:modified xsi:type="dcterms:W3CDTF">2014-11-03T17:24:50Z</dcterms:modified>
</cp:coreProperties>
</file>