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66BB8C-5D29-4CB7-A38E-54D389A42F4A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4065C3-893F-4315-AEE6-D749907B2645}">
      <dgm:prSet phldrT="[Текст]"/>
      <dgm:spPr/>
      <dgm:t>
        <a:bodyPr/>
        <a:lstStyle/>
        <a:p>
          <a:r>
            <a:rPr lang="ru-RU" dirty="0" smtClean="0"/>
            <a:t>Образовательные учреждения </a:t>
          </a:r>
          <a:endParaRPr lang="ru-RU" dirty="0"/>
        </a:p>
      </dgm:t>
    </dgm:pt>
    <dgm:pt modelId="{96691FAB-E5AB-43B1-B2DE-196FA26707E6}" type="parTrans" cxnId="{BBB6862D-6D4F-4193-A54F-70CD98CB7661}">
      <dgm:prSet/>
      <dgm:spPr/>
      <dgm:t>
        <a:bodyPr/>
        <a:lstStyle/>
        <a:p>
          <a:endParaRPr lang="ru-RU"/>
        </a:p>
      </dgm:t>
    </dgm:pt>
    <dgm:pt modelId="{BE5AF5CD-1895-4F92-A71A-2980E82D5E91}" type="sibTrans" cxnId="{BBB6862D-6D4F-4193-A54F-70CD98CB7661}">
      <dgm:prSet/>
      <dgm:spPr/>
      <dgm:t>
        <a:bodyPr/>
        <a:lstStyle/>
        <a:p>
          <a:endParaRPr lang="ru-RU"/>
        </a:p>
      </dgm:t>
    </dgm:pt>
    <dgm:pt modelId="{A400D3C8-7F0D-48A0-AA02-B36AAAAE86E0}">
      <dgm:prSet phldrT="[Текст]"/>
      <dgm:spPr/>
      <dgm:t>
        <a:bodyPr/>
        <a:lstStyle/>
        <a:p>
          <a:r>
            <a:rPr lang="ru-RU" dirty="0" smtClean="0"/>
            <a:t>Управление образования</a:t>
          </a:r>
          <a:endParaRPr lang="ru-RU" dirty="0"/>
        </a:p>
      </dgm:t>
    </dgm:pt>
    <dgm:pt modelId="{35615F6A-AA10-4D56-B4C2-7326683DAFAC}" type="parTrans" cxnId="{376051EB-B6F6-4E98-9D21-36264B525BDC}">
      <dgm:prSet/>
      <dgm:spPr/>
      <dgm:t>
        <a:bodyPr/>
        <a:lstStyle/>
        <a:p>
          <a:endParaRPr lang="ru-RU"/>
        </a:p>
      </dgm:t>
    </dgm:pt>
    <dgm:pt modelId="{5A105ACB-3D1D-4218-AF29-C467CA5348DA}" type="sibTrans" cxnId="{376051EB-B6F6-4E98-9D21-36264B525BDC}">
      <dgm:prSet/>
      <dgm:spPr/>
      <dgm:t>
        <a:bodyPr/>
        <a:lstStyle/>
        <a:p>
          <a:endParaRPr lang="ru-RU"/>
        </a:p>
      </dgm:t>
    </dgm:pt>
    <dgm:pt modelId="{0D33BE34-9C2F-4C7A-B7DD-05414F2007CE}">
      <dgm:prSet phldrT="[Текст]"/>
      <dgm:spPr/>
      <dgm:t>
        <a:bodyPr/>
        <a:lstStyle/>
        <a:p>
          <a:r>
            <a:rPr lang="ru-RU" dirty="0" smtClean="0"/>
            <a:t>Родители</a:t>
          </a:r>
          <a:endParaRPr lang="ru-RU" dirty="0"/>
        </a:p>
      </dgm:t>
    </dgm:pt>
    <dgm:pt modelId="{89042378-A40B-44EE-854F-C2205FD998AE}" type="parTrans" cxnId="{F815DFCD-2FE9-4EA6-B5F1-E2116114B8B0}">
      <dgm:prSet/>
      <dgm:spPr/>
      <dgm:t>
        <a:bodyPr/>
        <a:lstStyle/>
        <a:p>
          <a:endParaRPr lang="ru-RU"/>
        </a:p>
      </dgm:t>
    </dgm:pt>
    <dgm:pt modelId="{7EBD02E3-7180-4BD6-AE71-74D554B7C5F5}" type="sibTrans" cxnId="{F815DFCD-2FE9-4EA6-B5F1-E2116114B8B0}">
      <dgm:prSet/>
      <dgm:spPr/>
      <dgm:t>
        <a:bodyPr/>
        <a:lstStyle/>
        <a:p>
          <a:endParaRPr lang="ru-RU"/>
        </a:p>
      </dgm:t>
    </dgm:pt>
    <dgm:pt modelId="{6A7BE008-F23A-4BC9-A8DC-E706D759AB6F}">
      <dgm:prSet phldrT="[Текст]"/>
      <dgm:spPr/>
      <dgm:t>
        <a:bodyPr/>
        <a:lstStyle/>
        <a:p>
          <a:r>
            <a:rPr lang="ru-RU" dirty="0" smtClean="0"/>
            <a:t>Мировое пространство</a:t>
          </a:r>
          <a:endParaRPr lang="ru-RU" dirty="0"/>
        </a:p>
      </dgm:t>
    </dgm:pt>
    <dgm:pt modelId="{B94DC41B-4CDB-4782-8126-8C8906455F0A}" type="parTrans" cxnId="{D83B25B4-3170-4C73-8D6C-EE2B825483FC}">
      <dgm:prSet/>
      <dgm:spPr/>
      <dgm:t>
        <a:bodyPr/>
        <a:lstStyle/>
        <a:p>
          <a:endParaRPr lang="ru-RU"/>
        </a:p>
      </dgm:t>
    </dgm:pt>
    <dgm:pt modelId="{52556414-927D-44B6-A36B-BC30AB1660CD}" type="sibTrans" cxnId="{D83B25B4-3170-4C73-8D6C-EE2B825483FC}">
      <dgm:prSet/>
      <dgm:spPr/>
      <dgm:t>
        <a:bodyPr/>
        <a:lstStyle/>
        <a:p>
          <a:endParaRPr lang="ru-RU"/>
        </a:p>
      </dgm:t>
    </dgm:pt>
    <dgm:pt modelId="{99BC2EE9-0677-433D-883F-4ED5BCD1C70F}">
      <dgm:prSet phldrT="[Текст]"/>
      <dgm:spPr/>
      <dgm:t>
        <a:bodyPr/>
        <a:lstStyle/>
        <a:p>
          <a:r>
            <a:rPr lang="ru-RU" dirty="0" smtClean="0"/>
            <a:t>ИНТЕРНЕТ</a:t>
          </a:r>
          <a:endParaRPr lang="ru-RU" dirty="0"/>
        </a:p>
      </dgm:t>
    </dgm:pt>
    <dgm:pt modelId="{AC997810-FBA9-4981-9BEF-C503FA8344E4}" type="parTrans" cxnId="{C6F45D5E-4887-40BB-B942-0FE2338B6C07}">
      <dgm:prSet/>
      <dgm:spPr/>
      <dgm:t>
        <a:bodyPr/>
        <a:lstStyle/>
        <a:p>
          <a:endParaRPr lang="ru-RU"/>
        </a:p>
      </dgm:t>
    </dgm:pt>
    <dgm:pt modelId="{96D2619C-E630-4173-BFE2-63142882A228}" type="sibTrans" cxnId="{C6F45D5E-4887-40BB-B942-0FE2338B6C07}">
      <dgm:prSet/>
      <dgm:spPr/>
      <dgm:t>
        <a:bodyPr/>
        <a:lstStyle/>
        <a:p>
          <a:endParaRPr lang="ru-RU"/>
        </a:p>
      </dgm:t>
    </dgm:pt>
    <dgm:pt modelId="{8A18DD35-041F-4CD2-A6C8-C7B45D1D6B68}">
      <dgm:prSet phldrT="[Текст]"/>
      <dgm:spPr/>
      <dgm:t>
        <a:bodyPr/>
        <a:lstStyle/>
        <a:p>
          <a:r>
            <a:rPr lang="ru-RU" dirty="0" smtClean="0"/>
            <a:t>МБДОУ </a:t>
          </a:r>
          <a:r>
            <a:rPr lang="ru-RU" dirty="0" err="1" smtClean="0"/>
            <a:t>д</a:t>
          </a:r>
          <a:r>
            <a:rPr lang="ru-RU" dirty="0" smtClean="0"/>
            <a:t>/с</a:t>
          </a:r>
        </a:p>
        <a:p>
          <a:r>
            <a:rPr lang="ru-RU" dirty="0" smtClean="0"/>
            <a:t>«</a:t>
          </a:r>
          <a:r>
            <a:rPr lang="ru-RU" dirty="0" err="1" smtClean="0"/>
            <a:t>Рябинушка</a:t>
          </a:r>
          <a:r>
            <a:rPr lang="ru-RU" dirty="0" smtClean="0"/>
            <a:t>»</a:t>
          </a:r>
          <a:endParaRPr lang="ru-RU" dirty="0"/>
        </a:p>
      </dgm:t>
    </dgm:pt>
    <dgm:pt modelId="{E25F52D4-4D22-4344-8B93-6E259380D6A6}" type="parTrans" cxnId="{C6EFAF11-31A1-4565-B87D-AC1E82DEAB2C}">
      <dgm:prSet/>
      <dgm:spPr/>
      <dgm:t>
        <a:bodyPr/>
        <a:lstStyle/>
        <a:p>
          <a:endParaRPr lang="ru-RU"/>
        </a:p>
      </dgm:t>
    </dgm:pt>
    <dgm:pt modelId="{1DB978AF-83BA-47D7-9B86-6268D094F571}" type="sibTrans" cxnId="{C6EFAF11-31A1-4565-B87D-AC1E82DEAB2C}">
      <dgm:prSet/>
      <dgm:spPr/>
      <dgm:t>
        <a:bodyPr/>
        <a:lstStyle/>
        <a:p>
          <a:endParaRPr lang="ru-RU"/>
        </a:p>
      </dgm:t>
    </dgm:pt>
    <dgm:pt modelId="{3C4104B7-761F-4776-B4CD-68DC77C1C7A3}" type="pres">
      <dgm:prSet presAssocID="{A866BB8C-5D29-4CB7-A38E-54D389A42F4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DD0589-3937-451E-830C-09C34ECCF788}" type="pres">
      <dgm:prSet presAssocID="{374065C3-893F-4315-AEE6-D749907B2645}" presName="node" presStyleLbl="node1" presStyleIdx="0" presStyleCnt="6" custScaleX="30637" custScaleY="246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DA78F8-2A5C-4A3B-9CFC-BFAF64EEBE4D}" type="pres">
      <dgm:prSet presAssocID="{BE5AF5CD-1895-4F92-A71A-2980E82D5E91}" presName="sibTrans" presStyleCnt="0"/>
      <dgm:spPr/>
    </dgm:pt>
    <dgm:pt modelId="{D242CEBB-B407-4ED9-8EBF-E68E8524C3B2}" type="pres">
      <dgm:prSet presAssocID="{A400D3C8-7F0D-48A0-AA02-B36AAAAE86E0}" presName="node" presStyleLbl="node1" presStyleIdx="1" presStyleCnt="6" custScaleX="24635" custScaleY="241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F9C322-C40E-40BB-8B86-BA188CD25B95}" type="pres">
      <dgm:prSet presAssocID="{5A105ACB-3D1D-4218-AF29-C467CA5348DA}" presName="sibTrans" presStyleCnt="0"/>
      <dgm:spPr/>
    </dgm:pt>
    <dgm:pt modelId="{62A65A38-9999-401B-AADD-9FEC17DCEA50}" type="pres">
      <dgm:prSet presAssocID="{0D33BE34-9C2F-4C7A-B7DD-05414F2007CE}" presName="node" presStyleLbl="node1" presStyleIdx="2" presStyleCnt="6" custScaleX="30365" custScaleY="24017" custLinFactNeighborX="3879" custLinFactNeighborY="4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163895-69DA-476A-ACFD-A85E3ACB6690}" type="pres">
      <dgm:prSet presAssocID="{7EBD02E3-7180-4BD6-AE71-74D554B7C5F5}" presName="sibTrans" presStyleCnt="0"/>
      <dgm:spPr/>
    </dgm:pt>
    <dgm:pt modelId="{F8911EEA-92CB-44D5-B4B7-295D21357F0C}" type="pres">
      <dgm:prSet presAssocID="{6A7BE008-F23A-4BC9-A8DC-E706D759AB6F}" presName="node" presStyleLbl="node1" presStyleIdx="3" presStyleCnt="6" custScaleX="33490" custScaleY="20571" custLinFactNeighborX="-16337" custLinFactNeighborY="11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721F8D-B872-4C1B-9C9B-68A19F290479}" type="pres">
      <dgm:prSet presAssocID="{52556414-927D-44B6-A36B-BC30AB1660CD}" presName="sibTrans" presStyleCnt="0"/>
      <dgm:spPr/>
    </dgm:pt>
    <dgm:pt modelId="{A96CA7F4-D50E-4CA9-998E-094B69878F68}" type="pres">
      <dgm:prSet presAssocID="{99BC2EE9-0677-433D-883F-4ED5BCD1C70F}" presName="node" presStyleLbl="node1" presStyleIdx="4" presStyleCnt="6" custScaleX="23932" custScaleY="14963" custLinFactNeighborX="-15194" custLinFactNeighborY="-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FF7671-DD09-4D36-99B3-CA7100DABF64}" type="pres">
      <dgm:prSet presAssocID="{96D2619C-E630-4173-BFE2-63142882A228}" presName="sibTrans" presStyleCnt="0"/>
      <dgm:spPr/>
    </dgm:pt>
    <dgm:pt modelId="{603A5CBF-CE48-45B6-AB66-C652DEA47645}" type="pres">
      <dgm:prSet presAssocID="{8A18DD35-041F-4CD2-A6C8-C7B45D1D6B68}" presName="node" presStyleLbl="node1" presStyleIdx="5" presStyleCnt="6" custScaleX="30365" custScaleY="24017" custLinFactNeighborX="3879" custLinFactNeighborY="4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AA90BC-A429-45FB-A79E-83854C487064}" type="presOf" srcId="{0D33BE34-9C2F-4C7A-B7DD-05414F2007CE}" destId="{62A65A38-9999-401B-AADD-9FEC17DCEA50}" srcOrd="0" destOrd="0" presId="urn:microsoft.com/office/officeart/2005/8/layout/default"/>
    <dgm:cxn modelId="{C6F45D5E-4887-40BB-B942-0FE2338B6C07}" srcId="{A866BB8C-5D29-4CB7-A38E-54D389A42F4A}" destId="{99BC2EE9-0677-433D-883F-4ED5BCD1C70F}" srcOrd="4" destOrd="0" parTransId="{AC997810-FBA9-4981-9BEF-C503FA8344E4}" sibTransId="{96D2619C-E630-4173-BFE2-63142882A228}"/>
    <dgm:cxn modelId="{BBB6862D-6D4F-4193-A54F-70CD98CB7661}" srcId="{A866BB8C-5D29-4CB7-A38E-54D389A42F4A}" destId="{374065C3-893F-4315-AEE6-D749907B2645}" srcOrd="0" destOrd="0" parTransId="{96691FAB-E5AB-43B1-B2DE-196FA26707E6}" sibTransId="{BE5AF5CD-1895-4F92-A71A-2980E82D5E91}"/>
    <dgm:cxn modelId="{D83B25B4-3170-4C73-8D6C-EE2B825483FC}" srcId="{A866BB8C-5D29-4CB7-A38E-54D389A42F4A}" destId="{6A7BE008-F23A-4BC9-A8DC-E706D759AB6F}" srcOrd="3" destOrd="0" parTransId="{B94DC41B-4CDB-4782-8126-8C8906455F0A}" sibTransId="{52556414-927D-44B6-A36B-BC30AB1660CD}"/>
    <dgm:cxn modelId="{F815DFCD-2FE9-4EA6-B5F1-E2116114B8B0}" srcId="{A866BB8C-5D29-4CB7-A38E-54D389A42F4A}" destId="{0D33BE34-9C2F-4C7A-B7DD-05414F2007CE}" srcOrd="2" destOrd="0" parTransId="{89042378-A40B-44EE-854F-C2205FD998AE}" sibTransId="{7EBD02E3-7180-4BD6-AE71-74D554B7C5F5}"/>
    <dgm:cxn modelId="{2237DB67-9B05-4FE0-AA57-D3F56D3A742E}" type="presOf" srcId="{6A7BE008-F23A-4BC9-A8DC-E706D759AB6F}" destId="{F8911EEA-92CB-44D5-B4B7-295D21357F0C}" srcOrd="0" destOrd="0" presId="urn:microsoft.com/office/officeart/2005/8/layout/default"/>
    <dgm:cxn modelId="{0913C63D-7504-4015-B6F4-D3E1B0CB41DB}" type="presOf" srcId="{8A18DD35-041F-4CD2-A6C8-C7B45D1D6B68}" destId="{603A5CBF-CE48-45B6-AB66-C652DEA47645}" srcOrd="0" destOrd="0" presId="urn:microsoft.com/office/officeart/2005/8/layout/default"/>
    <dgm:cxn modelId="{AA099CA3-16FD-4350-955E-0B7628A57080}" type="presOf" srcId="{99BC2EE9-0677-433D-883F-4ED5BCD1C70F}" destId="{A96CA7F4-D50E-4CA9-998E-094B69878F68}" srcOrd="0" destOrd="0" presId="urn:microsoft.com/office/officeart/2005/8/layout/default"/>
    <dgm:cxn modelId="{C6EFAF11-31A1-4565-B87D-AC1E82DEAB2C}" srcId="{A866BB8C-5D29-4CB7-A38E-54D389A42F4A}" destId="{8A18DD35-041F-4CD2-A6C8-C7B45D1D6B68}" srcOrd="5" destOrd="0" parTransId="{E25F52D4-4D22-4344-8B93-6E259380D6A6}" sibTransId="{1DB978AF-83BA-47D7-9B86-6268D094F571}"/>
    <dgm:cxn modelId="{66B5CEBB-7D84-4A8C-82C6-03A6602B3565}" type="presOf" srcId="{A866BB8C-5D29-4CB7-A38E-54D389A42F4A}" destId="{3C4104B7-761F-4776-B4CD-68DC77C1C7A3}" srcOrd="0" destOrd="0" presId="urn:microsoft.com/office/officeart/2005/8/layout/default"/>
    <dgm:cxn modelId="{AAEA6956-78D6-40D9-AC67-274A3615B999}" type="presOf" srcId="{A400D3C8-7F0D-48A0-AA02-B36AAAAE86E0}" destId="{D242CEBB-B407-4ED9-8EBF-E68E8524C3B2}" srcOrd="0" destOrd="0" presId="urn:microsoft.com/office/officeart/2005/8/layout/default"/>
    <dgm:cxn modelId="{887520BB-257C-44C9-9DB8-C83B02CE24D9}" type="presOf" srcId="{374065C3-893F-4315-AEE6-D749907B2645}" destId="{6FDD0589-3937-451E-830C-09C34ECCF788}" srcOrd="0" destOrd="0" presId="urn:microsoft.com/office/officeart/2005/8/layout/default"/>
    <dgm:cxn modelId="{376051EB-B6F6-4E98-9D21-36264B525BDC}" srcId="{A866BB8C-5D29-4CB7-A38E-54D389A42F4A}" destId="{A400D3C8-7F0D-48A0-AA02-B36AAAAE86E0}" srcOrd="1" destOrd="0" parTransId="{35615F6A-AA10-4D56-B4C2-7326683DAFAC}" sibTransId="{5A105ACB-3D1D-4218-AF29-C467CA5348DA}"/>
    <dgm:cxn modelId="{F52CAAF3-1263-4A09-BD5A-D1DDE3E698F8}" type="presParOf" srcId="{3C4104B7-761F-4776-B4CD-68DC77C1C7A3}" destId="{6FDD0589-3937-451E-830C-09C34ECCF788}" srcOrd="0" destOrd="0" presId="urn:microsoft.com/office/officeart/2005/8/layout/default"/>
    <dgm:cxn modelId="{D3E180E3-1986-4686-9807-5A0DCD75A5AD}" type="presParOf" srcId="{3C4104B7-761F-4776-B4CD-68DC77C1C7A3}" destId="{95DA78F8-2A5C-4A3B-9CFC-BFAF64EEBE4D}" srcOrd="1" destOrd="0" presId="urn:microsoft.com/office/officeart/2005/8/layout/default"/>
    <dgm:cxn modelId="{EB869D7A-126A-418D-A76A-B64AEE041520}" type="presParOf" srcId="{3C4104B7-761F-4776-B4CD-68DC77C1C7A3}" destId="{D242CEBB-B407-4ED9-8EBF-E68E8524C3B2}" srcOrd="2" destOrd="0" presId="urn:microsoft.com/office/officeart/2005/8/layout/default"/>
    <dgm:cxn modelId="{C43D72E3-EB1F-4634-9833-985350F066CE}" type="presParOf" srcId="{3C4104B7-761F-4776-B4CD-68DC77C1C7A3}" destId="{96F9C322-C40E-40BB-8B86-BA188CD25B95}" srcOrd="3" destOrd="0" presId="urn:microsoft.com/office/officeart/2005/8/layout/default"/>
    <dgm:cxn modelId="{F0706A3C-FA6A-4CAB-83B1-631837080141}" type="presParOf" srcId="{3C4104B7-761F-4776-B4CD-68DC77C1C7A3}" destId="{62A65A38-9999-401B-AADD-9FEC17DCEA50}" srcOrd="4" destOrd="0" presId="urn:microsoft.com/office/officeart/2005/8/layout/default"/>
    <dgm:cxn modelId="{19344D68-E84D-4C2B-BCC4-8715A7F79798}" type="presParOf" srcId="{3C4104B7-761F-4776-B4CD-68DC77C1C7A3}" destId="{38163895-69DA-476A-ACFD-A85E3ACB6690}" srcOrd="5" destOrd="0" presId="urn:microsoft.com/office/officeart/2005/8/layout/default"/>
    <dgm:cxn modelId="{EC5A5B24-9A58-4E0C-B522-C00E8497BABE}" type="presParOf" srcId="{3C4104B7-761F-4776-B4CD-68DC77C1C7A3}" destId="{F8911EEA-92CB-44D5-B4B7-295D21357F0C}" srcOrd="6" destOrd="0" presId="urn:microsoft.com/office/officeart/2005/8/layout/default"/>
    <dgm:cxn modelId="{BB8F5908-9DC0-475C-ADEE-B40AA2E1215D}" type="presParOf" srcId="{3C4104B7-761F-4776-B4CD-68DC77C1C7A3}" destId="{30721F8D-B872-4C1B-9C9B-68A19F290479}" srcOrd="7" destOrd="0" presId="urn:microsoft.com/office/officeart/2005/8/layout/default"/>
    <dgm:cxn modelId="{45BF2E07-4025-4EDA-8822-CBB6A616F698}" type="presParOf" srcId="{3C4104B7-761F-4776-B4CD-68DC77C1C7A3}" destId="{A96CA7F4-D50E-4CA9-998E-094B69878F68}" srcOrd="8" destOrd="0" presId="urn:microsoft.com/office/officeart/2005/8/layout/default"/>
    <dgm:cxn modelId="{309EBABA-784E-4B3E-89CF-DE6B5552F4CA}" type="presParOf" srcId="{3C4104B7-761F-4776-B4CD-68DC77C1C7A3}" destId="{BDFF7671-DD09-4D36-99B3-CA7100DABF64}" srcOrd="9" destOrd="0" presId="urn:microsoft.com/office/officeart/2005/8/layout/default"/>
    <dgm:cxn modelId="{D476DB82-2FE7-450F-B167-64A4597DBC99}" type="presParOf" srcId="{3C4104B7-761F-4776-B4CD-68DC77C1C7A3}" destId="{603A5CBF-CE48-45B6-AB66-C652DEA4764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13A301-A1AF-47E6-A468-138CEE3D7CEB}" type="doc">
      <dgm:prSet loTypeId="urn:microsoft.com/office/officeart/2005/8/layout/radial6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DEF3AFFB-9419-42B6-A22C-E1FC2EC0FA5D}">
      <dgm:prSet phldrT="[Текст]"/>
      <dgm:spPr/>
      <dgm:t>
        <a:bodyPr/>
        <a:lstStyle/>
        <a:p>
          <a:pPr algn="ctr"/>
          <a:r>
            <a:rPr lang="ru-RU"/>
            <a:t>Административный блок</a:t>
          </a:r>
        </a:p>
      </dgm:t>
    </dgm:pt>
    <dgm:pt modelId="{F00B60AA-F43E-4F55-B4C2-A57472E04637}" type="parTrans" cxnId="{D07F8EB0-62A9-451A-B1ED-FCF1EF2C6989}">
      <dgm:prSet/>
      <dgm:spPr/>
      <dgm:t>
        <a:bodyPr/>
        <a:lstStyle/>
        <a:p>
          <a:pPr algn="ctr"/>
          <a:endParaRPr lang="ru-RU"/>
        </a:p>
      </dgm:t>
    </dgm:pt>
    <dgm:pt modelId="{AE72948C-6FAC-43F5-9F38-4FD8E159BBE6}" type="sibTrans" cxnId="{D07F8EB0-62A9-451A-B1ED-FCF1EF2C6989}">
      <dgm:prSet/>
      <dgm:spPr/>
      <dgm:t>
        <a:bodyPr/>
        <a:lstStyle/>
        <a:p>
          <a:pPr algn="ctr"/>
          <a:endParaRPr lang="ru-RU"/>
        </a:p>
      </dgm:t>
    </dgm:pt>
    <dgm:pt modelId="{909501FD-5BEF-438C-B3C7-23F9B13BD949}">
      <dgm:prSet phldrT="[Текст]"/>
      <dgm:spPr/>
      <dgm:t>
        <a:bodyPr/>
        <a:lstStyle/>
        <a:p>
          <a:pPr algn="ctr"/>
          <a:r>
            <a:rPr lang="ru-RU"/>
            <a:t>Заведующий</a:t>
          </a:r>
        </a:p>
      </dgm:t>
    </dgm:pt>
    <dgm:pt modelId="{4DA85C94-3212-4585-9EDF-C4D488E30960}" type="parTrans" cxnId="{B4822B13-BE48-4925-B7EB-2F212BE81837}">
      <dgm:prSet/>
      <dgm:spPr/>
      <dgm:t>
        <a:bodyPr/>
        <a:lstStyle/>
        <a:p>
          <a:pPr algn="ctr"/>
          <a:endParaRPr lang="ru-RU"/>
        </a:p>
      </dgm:t>
    </dgm:pt>
    <dgm:pt modelId="{469DE850-638E-4156-A7DB-F90A635785B2}" type="sibTrans" cxnId="{B4822B13-BE48-4925-B7EB-2F212BE81837}">
      <dgm:prSet/>
      <dgm:spPr/>
      <dgm:t>
        <a:bodyPr/>
        <a:lstStyle/>
        <a:p>
          <a:pPr algn="ctr"/>
          <a:endParaRPr lang="ru-RU"/>
        </a:p>
      </dgm:t>
    </dgm:pt>
    <dgm:pt modelId="{04B8778B-687F-4375-BE18-1F2572C1311E}">
      <dgm:prSet phldrT="[Текст]"/>
      <dgm:spPr/>
      <dgm:t>
        <a:bodyPr/>
        <a:lstStyle/>
        <a:p>
          <a:pPr algn="ctr"/>
          <a:r>
            <a:rPr lang="ru-RU"/>
            <a:t>Старший воспитатель</a:t>
          </a:r>
        </a:p>
      </dgm:t>
    </dgm:pt>
    <dgm:pt modelId="{B96B49F5-C5BB-4A9A-8258-FE117F268CEC}" type="parTrans" cxnId="{4B09887F-3698-4136-A597-E879A37DC1FC}">
      <dgm:prSet/>
      <dgm:spPr/>
      <dgm:t>
        <a:bodyPr/>
        <a:lstStyle/>
        <a:p>
          <a:pPr algn="ctr"/>
          <a:endParaRPr lang="ru-RU"/>
        </a:p>
      </dgm:t>
    </dgm:pt>
    <dgm:pt modelId="{51DAFC1A-7233-45DF-A17F-95E0E6BC561F}" type="sibTrans" cxnId="{4B09887F-3698-4136-A597-E879A37DC1FC}">
      <dgm:prSet/>
      <dgm:spPr/>
      <dgm:t>
        <a:bodyPr/>
        <a:lstStyle/>
        <a:p>
          <a:pPr algn="ctr"/>
          <a:endParaRPr lang="ru-RU"/>
        </a:p>
      </dgm:t>
    </dgm:pt>
    <dgm:pt modelId="{F275CE27-5BB5-4A86-8050-7DFCF0919F89}">
      <dgm:prSet phldrT="[Текст]"/>
      <dgm:spPr/>
      <dgm:t>
        <a:bodyPr/>
        <a:lstStyle/>
        <a:p>
          <a:pPr algn="ctr"/>
          <a:r>
            <a:rPr lang="ru-RU"/>
            <a:t>Завхоз</a:t>
          </a:r>
        </a:p>
      </dgm:t>
    </dgm:pt>
    <dgm:pt modelId="{8AC55998-444B-421B-91DE-56B788E608FC}" type="parTrans" cxnId="{AECC1E9B-0CF7-47FD-9C27-CB5A6A82222F}">
      <dgm:prSet/>
      <dgm:spPr/>
      <dgm:t>
        <a:bodyPr/>
        <a:lstStyle/>
        <a:p>
          <a:pPr algn="ctr"/>
          <a:endParaRPr lang="ru-RU"/>
        </a:p>
      </dgm:t>
    </dgm:pt>
    <dgm:pt modelId="{08EF5078-40F4-4D84-BD58-C6AE7AE5D44C}" type="sibTrans" cxnId="{AECC1E9B-0CF7-47FD-9C27-CB5A6A82222F}">
      <dgm:prSet/>
      <dgm:spPr/>
      <dgm:t>
        <a:bodyPr/>
        <a:lstStyle/>
        <a:p>
          <a:pPr algn="ctr"/>
          <a:endParaRPr lang="ru-RU"/>
        </a:p>
      </dgm:t>
    </dgm:pt>
    <dgm:pt modelId="{B489B768-59A8-4609-8A3A-9140C3D54865}">
      <dgm:prSet phldrT="[Текст]"/>
      <dgm:spPr/>
      <dgm:t>
        <a:bodyPr/>
        <a:lstStyle/>
        <a:p>
          <a:r>
            <a:rPr lang="ru-RU" dirty="0" smtClean="0"/>
            <a:t>Структурное подразделение</a:t>
          </a:r>
        </a:p>
        <a:p>
          <a:r>
            <a:rPr lang="ru-RU" dirty="0" smtClean="0"/>
            <a:t>Семейный детский сад</a:t>
          </a:r>
          <a:endParaRPr lang="ru-RU" dirty="0"/>
        </a:p>
      </dgm:t>
    </dgm:pt>
    <dgm:pt modelId="{81E4FCA8-684B-4EBA-9A67-5146A561816B}" type="parTrans" cxnId="{D5E9B4CF-89BD-4561-A0C4-FF6CD0FA1F9B}">
      <dgm:prSet/>
      <dgm:spPr/>
      <dgm:t>
        <a:bodyPr/>
        <a:lstStyle/>
        <a:p>
          <a:endParaRPr lang="ru-RU"/>
        </a:p>
      </dgm:t>
    </dgm:pt>
    <dgm:pt modelId="{83A55ABD-F4AB-42AC-A389-0048C3A54259}" type="sibTrans" cxnId="{D5E9B4CF-89BD-4561-A0C4-FF6CD0FA1F9B}">
      <dgm:prSet/>
      <dgm:spPr/>
      <dgm:t>
        <a:bodyPr/>
        <a:lstStyle/>
        <a:p>
          <a:endParaRPr lang="ru-RU"/>
        </a:p>
      </dgm:t>
    </dgm:pt>
    <dgm:pt modelId="{D0020DB8-56AD-4574-AE0A-2209A6DEF7B7}" type="pres">
      <dgm:prSet presAssocID="{4D13A301-A1AF-47E6-A468-138CEE3D7CE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DDE55F-0E92-4513-81C2-D789D999D411}" type="pres">
      <dgm:prSet presAssocID="{DEF3AFFB-9419-42B6-A22C-E1FC2EC0FA5D}" presName="centerShape" presStyleLbl="node0" presStyleIdx="0" presStyleCnt="1" custScaleX="111647" custLinFactNeighborX="1910" custLinFactNeighborY="-637"/>
      <dgm:spPr/>
      <dgm:t>
        <a:bodyPr/>
        <a:lstStyle/>
        <a:p>
          <a:endParaRPr lang="ru-RU"/>
        </a:p>
      </dgm:t>
    </dgm:pt>
    <dgm:pt modelId="{2EB18161-9891-4B64-A638-1B47B67BE450}" type="pres">
      <dgm:prSet presAssocID="{909501FD-5BEF-438C-B3C7-23F9B13BD949}" presName="node" presStyleLbl="node1" presStyleIdx="0" presStyleCnt="4" custScaleX="128636" custScaleY="88274" custRadScaleRad="921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24222D-094C-47D1-8422-9011D7C5783A}" type="pres">
      <dgm:prSet presAssocID="{909501FD-5BEF-438C-B3C7-23F9B13BD949}" presName="dummy" presStyleCnt="0"/>
      <dgm:spPr/>
    </dgm:pt>
    <dgm:pt modelId="{C8A48E38-C65D-49EA-BCC3-16E80FD4F2B3}" type="pres">
      <dgm:prSet presAssocID="{469DE850-638E-4156-A7DB-F90A635785B2}" presName="sibTrans" presStyleLbl="sibTrans2D1" presStyleIdx="0" presStyleCnt="4"/>
      <dgm:spPr/>
      <dgm:t>
        <a:bodyPr/>
        <a:lstStyle/>
        <a:p>
          <a:endParaRPr lang="ru-RU"/>
        </a:p>
      </dgm:t>
    </dgm:pt>
    <dgm:pt modelId="{55358F1C-33E1-45CA-91E9-A2DA90E42653}" type="pres">
      <dgm:prSet presAssocID="{B489B768-59A8-4609-8A3A-9140C3D54865}" presName="node" presStyleLbl="node1" presStyleIdx="1" presStyleCnt="4" custScaleX="128636" custScaleY="88274" custRadScaleRad="108702" custRadScaleInc="-24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544725-C0CD-47B6-AA1B-C69405565701}" type="pres">
      <dgm:prSet presAssocID="{B489B768-59A8-4609-8A3A-9140C3D54865}" presName="dummy" presStyleCnt="0"/>
      <dgm:spPr/>
    </dgm:pt>
    <dgm:pt modelId="{7AB7561A-80A5-4727-B6F1-3E1676CE3150}" type="pres">
      <dgm:prSet presAssocID="{83A55ABD-F4AB-42AC-A389-0048C3A54259}" presName="sibTrans" presStyleLbl="sibTrans2D1" presStyleIdx="1" presStyleCnt="4"/>
      <dgm:spPr/>
    </dgm:pt>
    <dgm:pt modelId="{04F6F26C-5652-4F96-AEEC-6A7AD36D312D}" type="pres">
      <dgm:prSet presAssocID="{04B8778B-687F-4375-BE18-1F2572C1311E}" presName="node" presStyleLbl="node1" presStyleIdx="2" presStyleCnt="4" custScaleX="125492" custScaleY="914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1A18E9-A4E4-4AAC-8066-63C8DDE0FF58}" type="pres">
      <dgm:prSet presAssocID="{04B8778B-687F-4375-BE18-1F2572C1311E}" presName="dummy" presStyleCnt="0"/>
      <dgm:spPr/>
    </dgm:pt>
    <dgm:pt modelId="{B6C3B4E6-D71C-4604-9903-16E022C79B79}" type="pres">
      <dgm:prSet presAssocID="{51DAFC1A-7233-45DF-A17F-95E0E6BC561F}" presName="sibTrans" presStyleLbl="sibTrans2D1" presStyleIdx="2" presStyleCnt="4"/>
      <dgm:spPr/>
      <dgm:t>
        <a:bodyPr/>
        <a:lstStyle/>
        <a:p>
          <a:endParaRPr lang="ru-RU"/>
        </a:p>
      </dgm:t>
    </dgm:pt>
    <dgm:pt modelId="{1A4B0F57-F840-4219-9155-552B62B6BE08}" type="pres">
      <dgm:prSet presAssocID="{F275CE27-5BB5-4A86-8050-7DFCF0919F89}" presName="node" presStyleLbl="node1" presStyleIdx="3" presStyleCnt="4" custScaleX="128599" custRadScaleRad="921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5A6135-0956-4146-93A5-9EC22FCD0E2B}" type="pres">
      <dgm:prSet presAssocID="{F275CE27-5BB5-4A86-8050-7DFCF0919F89}" presName="dummy" presStyleCnt="0"/>
      <dgm:spPr/>
    </dgm:pt>
    <dgm:pt modelId="{4CECE10E-7F27-47A1-A5D6-31C2C933D2D4}" type="pres">
      <dgm:prSet presAssocID="{08EF5078-40F4-4D84-BD58-C6AE7AE5D44C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5C909287-AED8-4845-93E1-B72221DDCC08}" type="presOf" srcId="{83A55ABD-F4AB-42AC-A389-0048C3A54259}" destId="{7AB7561A-80A5-4727-B6F1-3E1676CE3150}" srcOrd="0" destOrd="0" presId="urn:microsoft.com/office/officeart/2005/8/layout/radial6"/>
    <dgm:cxn modelId="{B961997F-3C5B-4EB8-AE34-6569860E4628}" type="presOf" srcId="{B489B768-59A8-4609-8A3A-9140C3D54865}" destId="{55358F1C-33E1-45CA-91E9-A2DA90E42653}" srcOrd="0" destOrd="0" presId="urn:microsoft.com/office/officeart/2005/8/layout/radial6"/>
    <dgm:cxn modelId="{B4822B13-BE48-4925-B7EB-2F212BE81837}" srcId="{DEF3AFFB-9419-42B6-A22C-E1FC2EC0FA5D}" destId="{909501FD-5BEF-438C-B3C7-23F9B13BD949}" srcOrd="0" destOrd="0" parTransId="{4DA85C94-3212-4585-9EDF-C4D488E30960}" sibTransId="{469DE850-638E-4156-A7DB-F90A635785B2}"/>
    <dgm:cxn modelId="{D5E9B4CF-89BD-4561-A0C4-FF6CD0FA1F9B}" srcId="{DEF3AFFB-9419-42B6-A22C-E1FC2EC0FA5D}" destId="{B489B768-59A8-4609-8A3A-9140C3D54865}" srcOrd="1" destOrd="0" parTransId="{81E4FCA8-684B-4EBA-9A67-5146A561816B}" sibTransId="{83A55ABD-F4AB-42AC-A389-0048C3A54259}"/>
    <dgm:cxn modelId="{28B00EFC-4025-4222-B815-C901FEA8EC69}" type="presOf" srcId="{F275CE27-5BB5-4A86-8050-7DFCF0919F89}" destId="{1A4B0F57-F840-4219-9155-552B62B6BE08}" srcOrd="0" destOrd="0" presId="urn:microsoft.com/office/officeart/2005/8/layout/radial6"/>
    <dgm:cxn modelId="{4B09887F-3698-4136-A597-E879A37DC1FC}" srcId="{DEF3AFFB-9419-42B6-A22C-E1FC2EC0FA5D}" destId="{04B8778B-687F-4375-BE18-1F2572C1311E}" srcOrd="2" destOrd="0" parTransId="{B96B49F5-C5BB-4A9A-8258-FE117F268CEC}" sibTransId="{51DAFC1A-7233-45DF-A17F-95E0E6BC561F}"/>
    <dgm:cxn modelId="{2A088B1E-E553-4DA4-9FA4-1FE58D01A6D7}" type="presOf" srcId="{08EF5078-40F4-4D84-BD58-C6AE7AE5D44C}" destId="{4CECE10E-7F27-47A1-A5D6-31C2C933D2D4}" srcOrd="0" destOrd="0" presId="urn:microsoft.com/office/officeart/2005/8/layout/radial6"/>
    <dgm:cxn modelId="{4C01B55E-1B1F-4723-B649-0975F2998F38}" type="presOf" srcId="{909501FD-5BEF-438C-B3C7-23F9B13BD949}" destId="{2EB18161-9891-4B64-A638-1B47B67BE450}" srcOrd="0" destOrd="0" presId="urn:microsoft.com/office/officeart/2005/8/layout/radial6"/>
    <dgm:cxn modelId="{EECB41EA-21AE-4C2A-A057-BD94ECC94ED1}" type="presOf" srcId="{469DE850-638E-4156-A7DB-F90A635785B2}" destId="{C8A48E38-C65D-49EA-BCC3-16E80FD4F2B3}" srcOrd="0" destOrd="0" presId="urn:microsoft.com/office/officeart/2005/8/layout/radial6"/>
    <dgm:cxn modelId="{AECC1E9B-0CF7-47FD-9C27-CB5A6A82222F}" srcId="{DEF3AFFB-9419-42B6-A22C-E1FC2EC0FA5D}" destId="{F275CE27-5BB5-4A86-8050-7DFCF0919F89}" srcOrd="3" destOrd="0" parTransId="{8AC55998-444B-421B-91DE-56B788E608FC}" sibTransId="{08EF5078-40F4-4D84-BD58-C6AE7AE5D44C}"/>
    <dgm:cxn modelId="{2FABBC5E-597C-4FE5-889F-1DCBBC3B2512}" type="presOf" srcId="{DEF3AFFB-9419-42B6-A22C-E1FC2EC0FA5D}" destId="{F3DDE55F-0E92-4513-81C2-D789D999D411}" srcOrd="0" destOrd="0" presId="urn:microsoft.com/office/officeart/2005/8/layout/radial6"/>
    <dgm:cxn modelId="{60F19412-D232-446D-B5A6-9BAAC7AE145B}" type="presOf" srcId="{4D13A301-A1AF-47E6-A468-138CEE3D7CEB}" destId="{D0020DB8-56AD-4574-AE0A-2209A6DEF7B7}" srcOrd="0" destOrd="0" presId="urn:microsoft.com/office/officeart/2005/8/layout/radial6"/>
    <dgm:cxn modelId="{D07F8EB0-62A9-451A-B1ED-FCF1EF2C6989}" srcId="{4D13A301-A1AF-47E6-A468-138CEE3D7CEB}" destId="{DEF3AFFB-9419-42B6-A22C-E1FC2EC0FA5D}" srcOrd="0" destOrd="0" parTransId="{F00B60AA-F43E-4F55-B4C2-A57472E04637}" sibTransId="{AE72948C-6FAC-43F5-9F38-4FD8E159BBE6}"/>
    <dgm:cxn modelId="{8E95D2EF-6B78-4D1A-B95B-726361E2E518}" type="presOf" srcId="{51DAFC1A-7233-45DF-A17F-95E0E6BC561F}" destId="{B6C3B4E6-D71C-4604-9903-16E022C79B79}" srcOrd="0" destOrd="0" presId="urn:microsoft.com/office/officeart/2005/8/layout/radial6"/>
    <dgm:cxn modelId="{4E4E8D4D-E2AD-4F5D-9239-50C87EF16283}" type="presOf" srcId="{04B8778B-687F-4375-BE18-1F2572C1311E}" destId="{04F6F26C-5652-4F96-AEEC-6A7AD36D312D}" srcOrd="0" destOrd="0" presId="urn:microsoft.com/office/officeart/2005/8/layout/radial6"/>
    <dgm:cxn modelId="{839E74BD-7795-44E3-900C-7847D3AD6DBC}" type="presParOf" srcId="{D0020DB8-56AD-4574-AE0A-2209A6DEF7B7}" destId="{F3DDE55F-0E92-4513-81C2-D789D999D411}" srcOrd="0" destOrd="0" presId="urn:microsoft.com/office/officeart/2005/8/layout/radial6"/>
    <dgm:cxn modelId="{2ABBA081-F711-401A-B719-83DE9581BC9A}" type="presParOf" srcId="{D0020DB8-56AD-4574-AE0A-2209A6DEF7B7}" destId="{2EB18161-9891-4B64-A638-1B47B67BE450}" srcOrd="1" destOrd="0" presId="urn:microsoft.com/office/officeart/2005/8/layout/radial6"/>
    <dgm:cxn modelId="{E3E325ED-6DF4-4D87-AE6B-8DC3CC3BB73F}" type="presParOf" srcId="{D0020DB8-56AD-4574-AE0A-2209A6DEF7B7}" destId="{E324222D-094C-47D1-8422-9011D7C5783A}" srcOrd="2" destOrd="0" presId="urn:microsoft.com/office/officeart/2005/8/layout/radial6"/>
    <dgm:cxn modelId="{CF160DF1-FCF3-44C2-B073-C52832C5BCFA}" type="presParOf" srcId="{D0020DB8-56AD-4574-AE0A-2209A6DEF7B7}" destId="{C8A48E38-C65D-49EA-BCC3-16E80FD4F2B3}" srcOrd="3" destOrd="0" presId="urn:microsoft.com/office/officeart/2005/8/layout/radial6"/>
    <dgm:cxn modelId="{389F5BD1-F69F-4FDB-B60B-3CC8F91DB818}" type="presParOf" srcId="{D0020DB8-56AD-4574-AE0A-2209A6DEF7B7}" destId="{55358F1C-33E1-45CA-91E9-A2DA90E42653}" srcOrd="4" destOrd="0" presId="urn:microsoft.com/office/officeart/2005/8/layout/radial6"/>
    <dgm:cxn modelId="{E73D45F5-6725-4A6B-9AC0-86DBF8FACC06}" type="presParOf" srcId="{D0020DB8-56AD-4574-AE0A-2209A6DEF7B7}" destId="{53544725-C0CD-47B6-AA1B-C69405565701}" srcOrd="5" destOrd="0" presId="urn:microsoft.com/office/officeart/2005/8/layout/radial6"/>
    <dgm:cxn modelId="{9D60DE1B-0EEC-41CB-BE0B-EB583B99D7D1}" type="presParOf" srcId="{D0020DB8-56AD-4574-AE0A-2209A6DEF7B7}" destId="{7AB7561A-80A5-4727-B6F1-3E1676CE3150}" srcOrd="6" destOrd="0" presId="urn:microsoft.com/office/officeart/2005/8/layout/radial6"/>
    <dgm:cxn modelId="{DEA81509-0DCA-4D52-AF85-D793C0EEF9E7}" type="presParOf" srcId="{D0020DB8-56AD-4574-AE0A-2209A6DEF7B7}" destId="{04F6F26C-5652-4F96-AEEC-6A7AD36D312D}" srcOrd="7" destOrd="0" presId="urn:microsoft.com/office/officeart/2005/8/layout/radial6"/>
    <dgm:cxn modelId="{A56C4B69-01B3-4D2E-B4D2-D0E17C9218CA}" type="presParOf" srcId="{D0020DB8-56AD-4574-AE0A-2209A6DEF7B7}" destId="{AC1A18E9-A4E4-4AAC-8066-63C8DDE0FF58}" srcOrd="8" destOrd="0" presId="urn:microsoft.com/office/officeart/2005/8/layout/radial6"/>
    <dgm:cxn modelId="{7CB444BC-A824-4B3C-98B6-CBC447B1CDC5}" type="presParOf" srcId="{D0020DB8-56AD-4574-AE0A-2209A6DEF7B7}" destId="{B6C3B4E6-D71C-4604-9903-16E022C79B79}" srcOrd="9" destOrd="0" presId="urn:microsoft.com/office/officeart/2005/8/layout/radial6"/>
    <dgm:cxn modelId="{C6A042F3-33F5-44E7-986D-0C23E3ACC6DB}" type="presParOf" srcId="{D0020DB8-56AD-4574-AE0A-2209A6DEF7B7}" destId="{1A4B0F57-F840-4219-9155-552B62B6BE08}" srcOrd="10" destOrd="0" presId="urn:microsoft.com/office/officeart/2005/8/layout/radial6"/>
    <dgm:cxn modelId="{0F3AD338-8FDD-4988-97CB-BB43A7E73C83}" type="presParOf" srcId="{D0020DB8-56AD-4574-AE0A-2209A6DEF7B7}" destId="{FF5A6135-0956-4146-93A5-9EC22FCD0E2B}" srcOrd="11" destOrd="0" presId="urn:microsoft.com/office/officeart/2005/8/layout/radial6"/>
    <dgm:cxn modelId="{10DD5B44-C678-4FED-B010-46952750C1A3}" type="presParOf" srcId="{D0020DB8-56AD-4574-AE0A-2209A6DEF7B7}" destId="{4CECE10E-7F27-47A1-A5D6-31C2C933D2D4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13A301-A1AF-47E6-A468-138CEE3D7CEB}" type="doc">
      <dgm:prSet loTypeId="urn:microsoft.com/office/officeart/2005/8/layout/radial6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DEF3AFFB-9419-42B6-A22C-E1FC2EC0FA5D}">
      <dgm:prSet phldrT="[Текст]"/>
      <dgm:spPr/>
      <dgm:t>
        <a:bodyPr/>
        <a:lstStyle/>
        <a:p>
          <a:pPr algn="ctr"/>
          <a:r>
            <a:rPr lang="ru-RU"/>
            <a:t>Воспитательно -образовательный блок</a:t>
          </a:r>
        </a:p>
      </dgm:t>
    </dgm:pt>
    <dgm:pt modelId="{F00B60AA-F43E-4F55-B4C2-A57472E04637}" type="parTrans" cxnId="{D07F8EB0-62A9-451A-B1ED-FCF1EF2C6989}">
      <dgm:prSet/>
      <dgm:spPr/>
      <dgm:t>
        <a:bodyPr/>
        <a:lstStyle/>
        <a:p>
          <a:pPr algn="ctr"/>
          <a:endParaRPr lang="ru-RU"/>
        </a:p>
      </dgm:t>
    </dgm:pt>
    <dgm:pt modelId="{AE72948C-6FAC-43F5-9F38-4FD8E159BBE6}" type="sibTrans" cxnId="{D07F8EB0-62A9-451A-B1ED-FCF1EF2C6989}">
      <dgm:prSet/>
      <dgm:spPr/>
      <dgm:t>
        <a:bodyPr/>
        <a:lstStyle/>
        <a:p>
          <a:pPr algn="ctr"/>
          <a:endParaRPr lang="ru-RU"/>
        </a:p>
      </dgm:t>
    </dgm:pt>
    <dgm:pt modelId="{909501FD-5BEF-438C-B3C7-23F9B13BD949}">
      <dgm:prSet phldrT="[Текст]"/>
      <dgm:spPr/>
      <dgm:t>
        <a:bodyPr/>
        <a:lstStyle/>
        <a:p>
          <a:pPr algn="ctr"/>
          <a:r>
            <a:rPr lang="ru-RU"/>
            <a:t>Старший воспитатель</a:t>
          </a:r>
        </a:p>
      </dgm:t>
    </dgm:pt>
    <dgm:pt modelId="{4DA85C94-3212-4585-9EDF-C4D488E30960}" type="parTrans" cxnId="{B4822B13-BE48-4925-B7EB-2F212BE81837}">
      <dgm:prSet/>
      <dgm:spPr/>
      <dgm:t>
        <a:bodyPr/>
        <a:lstStyle/>
        <a:p>
          <a:pPr algn="ctr"/>
          <a:endParaRPr lang="ru-RU"/>
        </a:p>
      </dgm:t>
    </dgm:pt>
    <dgm:pt modelId="{469DE850-638E-4156-A7DB-F90A635785B2}" type="sibTrans" cxnId="{B4822B13-BE48-4925-B7EB-2F212BE81837}">
      <dgm:prSet/>
      <dgm:spPr/>
      <dgm:t>
        <a:bodyPr/>
        <a:lstStyle/>
        <a:p>
          <a:pPr algn="ctr"/>
          <a:endParaRPr lang="ru-RU"/>
        </a:p>
      </dgm:t>
    </dgm:pt>
    <dgm:pt modelId="{04B8778B-687F-4375-BE18-1F2572C1311E}">
      <dgm:prSet phldrT="[Текст]"/>
      <dgm:spPr/>
      <dgm:t>
        <a:bodyPr/>
        <a:lstStyle/>
        <a:p>
          <a:pPr algn="ctr"/>
          <a:r>
            <a:rPr lang="ru-RU"/>
            <a:t>Педагоги доп. образования</a:t>
          </a:r>
        </a:p>
      </dgm:t>
    </dgm:pt>
    <dgm:pt modelId="{B96B49F5-C5BB-4A9A-8258-FE117F268CEC}" type="parTrans" cxnId="{4B09887F-3698-4136-A597-E879A37DC1FC}">
      <dgm:prSet/>
      <dgm:spPr/>
      <dgm:t>
        <a:bodyPr/>
        <a:lstStyle/>
        <a:p>
          <a:pPr algn="ctr"/>
          <a:endParaRPr lang="ru-RU"/>
        </a:p>
      </dgm:t>
    </dgm:pt>
    <dgm:pt modelId="{51DAFC1A-7233-45DF-A17F-95E0E6BC561F}" type="sibTrans" cxnId="{4B09887F-3698-4136-A597-E879A37DC1FC}">
      <dgm:prSet/>
      <dgm:spPr/>
      <dgm:t>
        <a:bodyPr/>
        <a:lstStyle/>
        <a:p>
          <a:pPr algn="ctr"/>
          <a:endParaRPr lang="ru-RU"/>
        </a:p>
      </dgm:t>
    </dgm:pt>
    <dgm:pt modelId="{F275CE27-5BB5-4A86-8050-7DFCF0919F89}">
      <dgm:prSet phldrT="[Текст]"/>
      <dgm:spPr/>
      <dgm:t>
        <a:bodyPr/>
        <a:lstStyle/>
        <a:p>
          <a:pPr algn="ctr"/>
          <a:r>
            <a:rPr lang="ru-RU"/>
            <a:t>Специалисты</a:t>
          </a:r>
        </a:p>
      </dgm:t>
    </dgm:pt>
    <dgm:pt modelId="{8AC55998-444B-421B-91DE-56B788E608FC}" type="parTrans" cxnId="{AECC1E9B-0CF7-47FD-9C27-CB5A6A82222F}">
      <dgm:prSet/>
      <dgm:spPr/>
      <dgm:t>
        <a:bodyPr/>
        <a:lstStyle/>
        <a:p>
          <a:pPr algn="ctr"/>
          <a:endParaRPr lang="ru-RU"/>
        </a:p>
      </dgm:t>
    </dgm:pt>
    <dgm:pt modelId="{08EF5078-40F4-4D84-BD58-C6AE7AE5D44C}" type="sibTrans" cxnId="{AECC1E9B-0CF7-47FD-9C27-CB5A6A82222F}">
      <dgm:prSet/>
      <dgm:spPr/>
      <dgm:t>
        <a:bodyPr/>
        <a:lstStyle/>
        <a:p>
          <a:pPr algn="ctr"/>
          <a:endParaRPr lang="ru-RU"/>
        </a:p>
      </dgm:t>
    </dgm:pt>
    <dgm:pt modelId="{CC9FE5EC-99F8-4AB6-AE23-8CE23E54116D}">
      <dgm:prSet phldrT="[Текст]"/>
      <dgm:spPr/>
      <dgm:t>
        <a:bodyPr/>
        <a:lstStyle/>
        <a:p>
          <a:pPr algn="ctr"/>
          <a:r>
            <a:rPr lang="ru-RU" dirty="0" smtClean="0"/>
            <a:t>Воспитатели</a:t>
          </a:r>
        </a:p>
        <a:p>
          <a:pPr algn="ctr"/>
          <a:r>
            <a:rPr lang="ru-RU" dirty="0" smtClean="0"/>
            <a:t>Основного ДОУ</a:t>
          </a:r>
          <a:endParaRPr lang="ru-RU" dirty="0"/>
        </a:p>
      </dgm:t>
    </dgm:pt>
    <dgm:pt modelId="{CE9BD978-D28F-40C2-819E-70FF2F15FB1F}" type="parTrans" cxnId="{D0D95241-EF21-420C-8E54-0B661DA614A3}">
      <dgm:prSet/>
      <dgm:spPr/>
      <dgm:t>
        <a:bodyPr/>
        <a:lstStyle/>
        <a:p>
          <a:pPr algn="ctr"/>
          <a:endParaRPr lang="ru-RU"/>
        </a:p>
      </dgm:t>
    </dgm:pt>
    <dgm:pt modelId="{797CC5ED-DE6C-45B3-BBC9-242010385F8F}" type="sibTrans" cxnId="{D0D95241-EF21-420C-8E54-0B661DA614A3}">
      <dgm:prSet/>
      <dgm:spPr/>
      <dgm:t>
        <a:bodyPr/>
        <a:lstStyle/>
        <a:p>
          <a:pPr algn="ctr"/>
          <a:endParaRPr lang="ru-RU"/>
        </a:p>
      </dgm:t>
    </dgm:pt>
    <dgm:pt modelId="{B836414A-0360-4E08-9951-2BE6A6114AEF}">
      <dgm:prSet phldrT="[Текст]" custScaleX="125492" custScaleY="109247" custRadScaleRad="112480" custRadScaleInc="-4830"/>
      <dgm:spPr/>
    </dgm:pt>
    <dgm:pt modelId="{4F765EF4-BE21-4609-90B0-2A95B10F2633}" type="parTrans" cxnId="{57E2FB0B-191D-4903-A0D7-3A14964FB9F7}">
      <dgm:prSet/>
      <dgm:spPr/>
      <dgm:t>
        <a:bodyPr/>
        <a:lstStyle/>
        <a:p>
          <a:endParaRPr lang="ru-RU"/>
        </a:p>
      </dgm:t>
    </dgm:pt>
    <dgm:pt modelId="{91373C03-C7C6-47D1-BF84-137738027BEA}" type="sibTrans" cxnId="{57E2FB0B-191D-4903-A0D7-3A14964FB9F7}">
      <dgm:prSet/>
      <dgm:spPr/>
      <dgm:t>
        <a:bodyPr/>
        <a:lstStyle/>
        <a:p>
          <a:endParaRPr lang="ru-RU"/>
        </a:p>
      </dgm:t>
    </dgm:pt>
    <dgm:pt modelId="{936E4A45-0FEF-4121-89FD-22C06C8DBF5E}">
      <dgm:prSet phldrT="[Текст]"/>
      <dgm:spPr/>
      <dgm:t>
        <a:bodyPr/>
        <a:lstStyle/>
        <a:p>
          <a:r>
            <a:rPr lang="ru-RU" dirty="0" smtClean="0"/>
            <a:t>Воспитатели</a:t>
          </a:r>
        </a:p>
        <a:p>
          <a:r>
            <a:rPr lang="ru-RU" dirty="0" smtClean="0"/>
            <a:t>Семейного детского сада</a:t>
          </a:r>
          <a:endParaRPr lang="ru-RU" dirty="0"/>
        </a:p>
      </dgm:t>
    </dgm:pt>
    <dgm:pt modelId="{D2CDDDCC-C9D2-42AC-9228-478CB55049BE}" type="parTrans" cxnId="{332B65A1-3253-4396-B2D9-8952179557DF}">
      <dgm:prSet/>
      <dgm:spPr/>
      <dgm:t>
        <a:bodyPr/>
        <a:lstStyle/>
        <a:p>
          <a:endParaRPr lang="ru-RU"/>
        </a:p>
      </dgm:t>
    </dgm:pt>
    <dgm:pt modelId="{E4F626F6-9629-4ADF-A455-30A2A56B7149}" type="sibTrans" cxnId="{332B65A1-3253-4396-B2D9-8952179557DF}">
      <dgm:prSet/>
      <dgm:spPr/>
      <dgm:t>
        <a:bodyPr/>
        <a:lstStyle/>
        <a:p>
          <a:endParaRPr lang="ru-RU"/>
        </a:p>
      </dgm:t>
    </dgm:pt>
    <dgm:pt modelId="{D0020DB8-56AD-4574-AE0A-2209A6DEF7B7}" type="pres">
      <dgm:prSet presAssocID="{4D13A301-A1AF-47E6-A468-138CEE3D7CE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DDE55F-0E92-4513-81C2-D789D999D411}" type="pres">
      <dgm:prSet presAssocID="{DEF3AFFB-9419-42B6-A22C-E1FC2EC0FA5D}" presName="centerShape" presStyleLbl="node0" presStyleIdx="0" presStyleCnt="1" custScaleX="111647" custLinFactNeighborX="1910" custLinFactNeighborY="-637"/>
      <dgm:spPr/>
      <dgm:t>
        <a:bodyPr/>
        <a:lstStyle/>
        <a:p>
          <a:endParaRPr lang="ru-RU"/>
        </a:p>
      </dgm:t>
    </dgm:pt>
    <dgm:pt modelId="{2EB18161-9891-4B64-A638-1B47B67BE450}" type="pres">
      <dgm:prSet presAssocID="{909501FD-5BEF-438C-B3C7-23F9B13BD949}" presName="node" presStyleLbl="node1" presStyleIdx="0" presStyleCnt="5" custScaleX="1386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24222D-094C-47D1-8422-9011D7C5783A}" type="pres">
      <dgm:prSet presAssocID="{909501FD-5BEF-438C-B3C7-23F9B13BD949}" presName="dummy" presStyleCnt="0"/>
      <dgm:spPr/>
    </dgm:pt>
    <dgm:pt modelId="{C8A48E38-C65D-49EA-BCC3-16E80FD4F2B3}" type="pres">
      <dgm:prSet presAssocID="{469DE850-638E-4156-A7DB-F90A635785B2}" presName="sibTrans" presStyleLbl="sibTrans2D1" presStyleIdx="0" presStyleCnt="5"/>
      <dgm:spPr/>
      <dgm:t>
        <a:bodyPr/>
        <a:lstStyle/>
        <a:p>
          <a:endParaRPr lang="ru-RU"/>
        </a:p>
      </dgm:t>
    </dgm:pt>
    <dgm:pt modelId="{04F6F26C-5652-4F96-AEEC-6A7AD36D312D}" type="pres">
      <dgm:prSet presAssocID="{04B8778B-687F-4375-BE18-1F2572C1311E}" presName="node" presStyleLbl="node1" presStyleIdx="1" presStyleCnt="5" custScaleX="125492" custScaleY="109247" custRadScaleRad="112480" custRadScaleInc="-48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1A18E9-A4E4-4AAC-8066-63C8DDE0FF58}" type="pres">
      <dgm:prSet presAssocID="{04B8778B-687F-4375-BE18-1F2572C1311E}" presName="dummy" presStyleCnt="0"/>
      <dgm:spPr/>
    </dgm:pt>
    <dgm:pt modelId="{B6C3B4E6-D71C-4604-9903-16E022C79B79}" type="pres">
      <dgm:prSet presAssocID="{51DAFC1A-7233-45DF-A17F-95E0E6BC561F}" presName="sibTrans" presStyleLbl="sibTrans2D1" presStyleIdx="1" presStyleCnt="5"/>
      <dgm:spPr/>
      <dgm:t>
        <a:bodyPr/>
        <a:lstStyle/>
        <a:p>
          <a:endParaRPr lang="ru-RU"/>
        </a:p>
      </dgm:t>
    </dgm:pt>
    <dgm:pt modelId="{DFBEA977-E173-4A91-82E2-84CA82CF4288}" type="pres">
      <dgm:prSet presAssocID="{936E4A45-0FEF-4121-89FD-22C06C8DBF5E}" presName="node" presStyleLbl="node1" presStyleIdx="2" presStyleCnt="5" custScaleX="125492" custScaleY="109247" custRadScaleRad="112480" custRadScaleInc="-48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1052F6-5B1D-4CBF-81C4-1DC04D1FB8A8}" type="pres">
      <dgm:prSet presAssocID="{936E4A45-0FEF-4121-89FD-22C06C8DBF5E}" presName="dummy" presStyleCnt="0"/>
      <dgm:spPr/>
    </dgm:pt>
    <dgm:pt modelId="{2CC4008A-CF69-4305-820D-44A1D9A17786}" type="pres">
      <dgm:prSet presAssocID="{E4F626F6-9629-4ADF-A455-30A2A56B7149}" presName="sibTrans" presStyleLbl="sibTrans2D1" presStyleIdx="2" presStyleCnt="5"/>
      <dgm:spPr/>
    </dgm:pt>
    <dgm:pt modelId="{1A4B0F57-F840-4219-9155-552B62B6BE08}" type="pres">
      <dgm:prSet presAssocID="{F275CE27-5BB5-4A86-8050-7DFCF0919F89}" presName="node" presStyleLbl="node1" presStyleIdx="3" presStyleCnt="5" custScaleX="128599" custRadScaleRad="102128" custRadScaleInc="22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5A6135-0956-4146-93A5-9EC22FCD0E2B}" type="pres">
      <dgm:prSet presAssocID="{F275CE27-5BB5-4A86-8050-7DFCF0919F89}" presName="dummy" presStyleCnt="0"/>
      <dgm:spPr/>
    </dgm:pt>
    <dgm:pt modelId="{4CECE10E-7F27-47A1-A5D6-31C2C933D2D4}" type="pres">
      <dgm:prSet presAssocID="{08EF5078-40F4-4D84-BD58-C6AE7AE5D44C}" presName="sibTrans" presStyleLbl="sibTrans2D1" presStyleIdx="3" presStyleCnt="5"/>
      <dgm:spPr/>
      <dgm:t>
        <a:bodyPr/>
        <a:lstStyle/>
        <a:p>
          <a:endParaRPr lang="ru-RU"/>
        </a:p>
      </dgm:t>
    </dgm:pt>
    <dgm:pt modelId="{0B9278AD-5FE2-45FD-89EA-67BB0B89BDFF}" type="pres">
      <dgm:prSet presAssocID="{CC9FE5EC-99F8-4AB6-AE23-8CE23E54116D}" presName="node" presStyleLbl="node1" presStyleIdx="4" presStyleCnt="5" custScaleX="146360" custRadScaleRad="118266" custRadScaleInc="29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0D3018-A6A2-4425-A2DE-00E67B442566}" type="pres">
      <dgm:prSet presAssocID="{CC9FE5EC-99F8-4AB6-AE23-8CE23E54116D}" presName="dummy" presStyleCnt="0"/>
      <dgm:spPr/>
    </dgm:pt>
    <dgm:pt modelId="{EEE9B834-8ADD-485D-8AFB-3D2AEDF5D5B5}" type="pres">
      <dgm:prSet presAssocID="{797CC5ED-DE6C-45B3-BBC9-242010385F8F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D0D95241-EF21-420C-8E54-0B661DA614A3}" srcId="{DEF3AFFB-9419-42B6-A22C-E1FC2EC0FA5D}" destId="{CC9FE5EC-99F8-4AB6-AE23-8CE23E54116D}" srcOrd="4" destOrd="0" parTransId="{CE9BD978-D28F-40C2-819E-70FF2F15FB1F}" sibTransId="{797CC5ED-DE6C-45B3-BBC9-242010385F8F}"/>
    <dgm:cxn modelId="{488DD251-8360-4D7C-B63D-97A2B38383A3}" type="presOf" srcId="{E4F626F6-9629-4ADF-A455-30A2A56B7149}" destId="{2CC4008A-CF69-4305-820D-44A1D9A17786}" srcOrd="0" destOrd="0" presId="urn:microsoft.com/office/officeart/2005/8/layout/radial6"/>
    <dgm:cxn modelId="{7698535B-DA25-4DA2-8D3C-6B185E0D1664}" type="presOf" srcId="{797CC5ED-DE6C-45B3-BBC9-242010385F8F}" destId="{EEE9B834-8ADD-485D-8AFB-3D2AEDF5D5B5}" srcOrd="0" destOrd="0" presId="urn:microsoft.com/office/officeart/2005/8/layout/radial6"/>
    <dgm:cxn modelId="{B4822B13-BE48-4925-B7EB-2F212BE81837}" srcId="{DEF3AFFB-9419-42B6-A22C-E1FC2EC0FA5D}" destId="{909501FD-5BEF-438C-B3C7-23F9B13BD949}" srcOrd="0" destOrd="0" parTransId="{4DA85C94-3212-4585-9EDF-C4D488E30960}" sibTransId="{469DE850-638E-4156-A7DB-F90A635785B2}"/>
    <dgm:cxn modelId="{757FD882-4ABF-4878-9FEC-AF2DB39D8AE9}" type="presOf" srcId="{909501FD-5BEF-438C-B3C7-23F9B13BD949}" destId="{2EB18161-9891-4B64-A638-1B47B67BE450}" srcOrd="0" destOrd="0" presId="urn:microsoft.com/office/officeart/2005/8/layout/radial6"/>
    <dgm:cxn modelId="{332B65A1-3253-4396-B2D9-8952179557DF}" srcId="{DEF3AFFB-9419-42B6-A22C-E1FC2EC0FA5D}" destId="{936E4A45-0FEF-4121-89FD-22C06C8DBF5E}" srcOrd="2" destOrd="0" parTransId="{D2CDDDCC-C9D2-42AC-9228-478CB55049BE}" sibTransId="{E4F626F6-9629-4ADF-A455-30A2A56B7149}"/>
    <dgm:cxn modelId="{FC003CB3-3712-4CE9-9FFB-4BC7757DCBEE}" type="presOf" srcId="{936E4A45-0FEF-4121-89FD-22C06C8DBF5E}" destId="{DFBEA977-E173-4A91-82E2-84CA82CF4288}" srcOrd="0" destOrd="0" presId="urn:microsoft.com/office/officeart/2005/8/layout/radial6"/>
    <dgm:cxn modelId="{D4C0258B-73F3-4E65-AB92-63F698F4F554}" type="presOf" srcId="{DEF3AFFB-9419-42B6-A22C-E1FC2EC0FA5D}" destId="{F3DDE55F-0E92-4513-81C2-D789D999D411}" srcOrd="0" destOrd="0" presId="urn:microsoft.com/office/officeart/2005/8/layout/radial6"/>
    <dgm:cxn modelId="{E7150882-4159-4103-A026-C724C3919F07}" type="presOf" srcId="{08EF5078-40F4-4D84-BD58-C6AE7AE5D44C}" destId="{4CECE10E-7F27-47A1-A5D6-31C2C933D2D4}" srcOrd="0" destOrd="0" presId="urn:microsoft.com/office/officeart/2005/8/layout/radial6"/>
    <dgm:cxn modelId="{4B09887F-3698-4136-A597-E879A37DC1FC}" srcId="{DEF3AFFB-9419-42B6-A22C-E1FC2EC0FA5D}" destId="{04B8778B-687F-4375-BE18-1F2572C1311E}" srcOrd="1" destOrd="0" parTransId="{B96B49F5-C5BB-4A9A-8258-FE117F268CEC}" sibTransId="{51DAFC1A-7233-45DF-A17F-95E0E6BC561F}"/>
    <dgm:cxn modelId="{AECC1E9B-0CF7-47FD-9C27-CB5A6A82222F}" srcId="{DEF3AFFB-9419-42B6-A22C-E1FC2EC0FA5D}" destId="{F275CE27-5BB5-4A86-8050-7DFCF0919F89}" srcOrd="3" destOrd="0" parTransId="{8AC55998-444B-421B-91DE-56B788E608FC}" sibTransId="{08EF5078-40F4-4D84-BD58-C6AE7AE5D44C}"/>
    <dgm:cxn modelId="{5878CF54-2907-42E2-BC1F-1EBF773181AB}" type="presOf" srcId="{51DAFC1A-7233-45DF-A17F-95E0E6BC561F}" destId="{B6C3B4E6-D71C-4604-9903-16E022C79B79}" srcOrd="0" destOrd="0" presId="urn:microsoft.com/office/officeart/2005/8/layout/radial6"/>
    <dgm:cxn modelId="{6DFF324E-A14C-4CBB-AB1F-F7F3C499BEE7}" type="presOf" srcId="{4D13A301-A1AF-47E6-A468-138CEE3D7CEB}" destId="{D0020DB8-56AD-4574-AE0A-2209A6DEF7B7}" srcOrd="0" destOrd="0" presId="urn:microsoft.com/office/officeart/2005/8/layout/radial6"/>
    <dgm:cxn modelId="{DCC86F24-CE71-4C68-A19C-BDBA487D9130}" type="presOf" srcId="{CC9FE5EC-99F8-4AB6-AE23-8CE23E54116D}" destId="{0B9278AD-5FE2-45FD-89EA-67BB0B89BDFF}" srcOrd="0" destOrd="0" presId="urn:microsoft.com/office/officeart/2005/8/layout/radial6"/>
    <dgm:cxn modelId="{B1CE0979-9B30-49A3-9C5E-3F454123C742}" type="presOf" srcId="{469DE850-638E-4156-A7DB-F90A635785B2}" destId="{C8A48E38-C65D-49EA-BCC3-16E80FD4F2B3}" srcOrd="0" destOrd="0" presId="urn:microsoft.com/office/officeart/2005/8/layout/radial6"/>
    <dgm:cxn modelId="{57E2FB0B-191D-4903-A0D7-3A14964FB9F7}" srcId="{4D13A301-A1AF-47E6-A468-138CEE3D7CEB}" destId="{B836414A-0360-4E08-9951-2BE6A6114AEF}" srcOrd="1" destOrd="0" parTransId="{4F765EF4-BE21-4609-90B0-2A95B10F2633}" sibTransId="{91373C03-C7C6-47D1-BF84-137738027BEA}"/>
    <dgm:cxn modelId="{07B31721-806B-4B38-97CA-C9F86743E86F}" type="presOf" srcId="{04B8778B-687F-4375-BE18-1F2572C1311E}" destId="{04F6F26C-5652-4F96-AEEC-6A7AD36D312D}" srcOrd="0" destOrd="0" presId="urn:microsoft.com/office/officeart/2005/8/layout/radial6"/>
    <dgm:cxn modelId="{D07F8EB0-62A9-451A-B1ED-FCF1EF2C6989}" srcId="{4D13A301-A1AF-47E6-A468-138CEE3D7CEB}" destId="{DEF3AFFB-9419-42B6-A22C-E1FC2EC0FA5D}" srcOrd="0" destOrd="0" parTransId="{F00B60AA-F43E-4F55-B4C2-A57472E04637}" sibTransId="{AE72948C-6FAC-43F5-9F38-4FD8E159BBE6}"/>
    <dgm:cxn modelId="{BB64DB42-5C6D-45C0-9715-D561A7BB4E5F}" type="presOf" srcId="{F275CE27-5BB5-4A86-8050-7DFCF0919F89}" destId="{1A4B0F57-F840-4219-9155-552B62B6BE08}" srcOrd="0" destOrd="0" presId="urn:microsoft.com/office/officeart/2005/8/layout/radial6"/>
    <dgm:cxn modelId="{1C372495-9E8A-4E57-8672-94EB593C029B}" type="presParOf" srcId="{D0020DB8-56AD-4574-AE0A-2209A6DEF7B7}" destId="{F3DDE55F-0E92-4513-81C2-D789D999D411}" srcOrd="0" destOrd="0" presId="urn:microsoft.com/office/officeart/2005/8/layout/radial6"/>
    <dgm:cxn modelId="{5DB71AEA-137D-450D-983E-049A502F5EA1}" type="presParOf" srcId="{D0020DB8-56AD-4574-AE0A-2209A6DEF7B7}" destId="{2EB18161-9891-4B64-A638-1B47B67BE450}" srcOrd="1" destOrd="0" presId="urn:microsoft.com/office/officeart/2005/8/layout/radial6"/>
    <dgm:cxn modelId="{8EABADB2-DBC5-48E0-9FFB-A5C3009147F1}" type="presParOf" srcId="{D0020DB8-56AD-4574-AE0A-2209A6DEF7B7}" destId="{E324222D-094C-47D1-8422-9011D7C5783A}" srcOrd="2" destOrd="0" presId="urn:microsoft.com/office/officeart/2005/8/layout/radial6"/>
    <dgm:cxn modelId="{37884077-1546-47FE-AE56-155351FCDC94}" type="presParOf" srcId="{D0020DB8-56AD-4574-AE0A-2209A6DEF7B7}" destId="{C8A48E38-C65D-49EA-BCC3-16E80FD4F2B3}" srcOrd="3" destOrd="0" presId="urn:microsoft.com/office/officeart/2005/8/layout/radial6"/>
    <dgm:cxn modelId="{D7BFF27E-EE42-4207-BFB8-09689ED01C0E}" type="presParOf" srcId="{D0020DB8-56AD-4574-AE0A-2209A6DEF7B7}" destId="{04F6F26C-5652-4F96-AEEC-6A7AD36D312D}" srcOrd="4" destOrd="0" presId="urn:microsoft.com/office/officeart/2005/8/layout/radial6"/>
    <dgm:cxn modelId="{5C357830-3C69-47FB-8EA2-12D4A6DC35E7}" type="presParOf" srcId="{D0020DB8-56AD-4574-AE0A-2209A6DEF7B7}" destId="{AC1A18E9-A4E4-4AAC-8066-63C8DDE0FF58}" srcOrd="5" destOrd="0" presId="urn:microsoft.com/office/officeart/2005/8/layout/radial6"/>
    <dgm:cxn modelId="{053479B7-3325-4578-BAD1-9354423FA99D}" type="presParOf" srcId="{D0020DB8-56AD-4574-AE0A-2209A6DEF7B7}" destId="{B6C3B4E6-D71C-4604-9903-16E022C79B79}" srcOrd="6" destOrd="0" presId="urn:microsoft.com/office/officeart/2005/8/layout/radial6"/>
    <dgm:cxn modelId="{8033339E-DB0D-4763-A0F8-2667677C61EE}" type="presParOf" srcId="{D0020DB8-56AD-4574-AE0A-2209A6DEF7B7}" destId="{DFBEA977-E173-4A91-82E2-84CA82CF4288}" srcOrd="7" destOrd="0" presId="urn:microsoft.com/office/officeart/2005/8/layout/radial6"/>
    <dgm:cxn modelId="{D4F30C8C-E6C8-4AA1-BC36-6C4D78B6AD11}" type="presParOf" srcId="{D0020DB8-56AD-4574-AE0A-2209A6DEF7B7}" destId="{5C1052F6-5B1D-4CBF-81C4-1DC04D1FB8A8}" srcOrd="8" destOrd="0" presId="urn:microsoft.com/office/officeart/2005/8/layout/radial6"/>
    <dgm:cxn modelId="{97CA0C65-812E-48F6-841F-920669AE6C74}" type="presParOf" srcId="{D0020DB8-56AD-4574-AE0A-2209A6DEF7B7}" destId="{2CC4008A-CF69-4305-820D-44A1D9A17786}" srcOrd="9" destOrd="0" presId="urn:microsoft.com/office/officeart/2005/8/layout/radial6"/>
    <dgm:cxn modelId="{FE6B64B7-B5E0-42B7-A030-D348DA9ACD7C}" type="presParOf" srcId="{D0020DB8-56AD-4574-AE0A-2209A6DEF7B7}" destId="{1A4B0F57-F840-4219-9155-552B62B6BE08}" srcOrd="10" destOrd="0" presId="urn:microsoft.com/office/officeart/2005/8/layout/radial6"/>
    <dgm:cxn modelId="{C5E481F6-8A58-4B21-BFCA-6C5B16992787}" type="presParOf" srcId="{D0020DB8-56AD-4574-AE0A-2209A6DEF7B7}" destId="{FF5A6135-0956-4146-93A5-9EC22FCD0E2B}" srcOrd="11" destOrd="0" presId="urn:microsoft.com/office/officeart/2005/8/layout/radial6"/>
    <dgm:cxn modelId="{63B223A7-CFEF-4688-B9C7-D79AB3233363}" type="presParOf" srcId="{D0020DB8-56AD-4574-AE0A-2209A6DEF7B7}" destId="{4CECE10E-7F27-47A1-A5D6-31C2C933D2D4}" srcOrd="12" destOrd="0" presId="urn:microsoft.com/office/officeart/2005/8/layout/radial6"/>
    <dgm:cxn modelId="{F63CB36A-32AD-452E-AF5E-039D43082C82}" type="presParOf" srcId="{D0020DB8-56AD-4574-AE0A-2209A6DEF7B7}" destId="{0B9278AD-5FE2-45FD-89EA-67BB0B89BDFF}" srcOrd="13" destOrd="0" presId="urn:microsoft.com/office/officeart/2005/8/layout/radial6"/>
    <dgm:cxn modelId="{D763B48A-BE69-4099-9320-FDE9B093A351}" type="presParOf" srcId="{D0020DB8-56AD-4574-AE0A-2209A6DEF7B7}" destId="{F60D3018-A6A2-4425-A2DE-00E67B442566}" srcOrd="14" destOrd="0" presId="urn:microsoft.com/office/officeart/2005/8/layout/radial6"/>
    <dgm:cxn modelId="{B0CCB94B-3055-474A-B924-60CB5C0BEE14}" type="presParOf" srcId="{D0020DB8-56AD-4574-AE0A-2209A6DEF7B7}" destId="{EEE9B834-8ADD-485D-8AFB-3D2AEDF5D5B5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13A301-A1AF-47E6-A468-138CEE3D7CEB}" type="doc">
      <dgm:prSet loTypeId="urn:microsoft.com/office/officeart/2005/8/layout/radial6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DEF3AFFB-9419-42B6-A22C-E1FC2EC0FA5D}">
      <dgm:prSet phldrT="[Текст]"/>
      <dgm:spPr/>
      <dgm:t>
        <a:bodyPr/>
        <a:lstStyle/>
        <a:p>
          <a:pPr algn="ctr"/>
          <a:r>
            <a:rPr lang="ru-RU"/>
            <a:t>Медицинский блок</a:t>
          </a:r>
        </a:p>
      </dgm:t>
    </dgm:pt>
    <dgm:pt modelId="{F00B60AA-F43E-4F55-B4C2-A57472E04637}" type="parTrans" cxnId="{D07F8EB0-62A9-451A-B1ED-FCF1EF2C6989}">
      <dgm:prSet/>
      <dgm:spPr/>
      <dgm:t>
        <a:bodyPr/>
        <a:lstStyle/>
        <a:p>
          <a:pPr algn="ctr"/>
          <a:endParaRPr lang="ru-RU"/>
        </a:p>
      </dgm:t>
    </dgm:pt>
    <dgm:pt modelId="{AE72948C-6FAC-43F5-9F38-4FD8E159BBE6}" type="sibTrans" cxnId="{D07F8EB0-62A9-451A-B1ED-FCF1EF2C6989}">
      <dgm:prSet/>
      <dgm:spPr/>
      <dgm:t>
        <a:bodyPr/>
        <a:lstStyle/>
        <a:p>
          <a:pPr algn="ctr"/>
          <a:endParaRPr lang="ru-RU"/>
        </a:p>
      </dgm:t>
    </dgm:pt>
    <dgm:pt modelId="{909501FD-5BEF-438C-B3C7-23F9B13BD949}">
      <dgm:prSet phldrT="[Текст]"/>
      <dgm:spPr/>
      <dgm:t>
        <a:bodyPr/>
        <a:lstStyle/>
        <a:p>
          <a:pPr algn="ctr"/>
          <a:r>
            <a:rPr lang="ru-RU"/>
            <a:t>Медицинская сестра</a:t>
          </a:r>
        </a:p>
      </dgm:t>
    </dgm:pt>
    <dgm:pt modelId="{4DA85C94-3212-4585-9EDF-C4D488E30960}" type="parTrans" cxnId="{B4822B13-BE48-4925-B7EB-2F212BE81837}">
      <dgm:prSet/>
      <dgm:spPr/>
      <dgm:t>
        <a:bodyPr/>
        <a:lstStyle/>
        <a:p>
          <a:pPr algn="ctr"/>
          <a:endParaRPr lang="ru-RU"/>
        </a:p>
      </dgm:t>
    </dgm:pt>
    <dgm:pt modelId="{469DE850-638E-4156-A7DB-F90A635785B2}" type="sibTrans" cxnId="{B4822B13-BE48-4925-B7EB-2F212BE81837}">
      <dgm:prSet/>
      <dgm:spPr/>
      <dgm:t>
        <a:bodyPr/>
        <a:lstStyle/>
        <a:p>
          <a:pPr algn="ctr"/>
          <a:endParaRPr lang="ru-RU"/>
        </a:p>
      </dgm:t>
    </dgm:pt>
    <dgm:pt modelId="{04B8778B-687F-4375-BE18-1F2572C1311E}">
      <dgm:prSet phldrT="[Текст]"/>
      <dgm:spPr/>
      <dgm:t>
        <a:bodyPr/>
        <a:lstStyle/>
        <a:p>
          <a:pPr algn="ctr"/>
          <a:r>
            <a:rPr lang="ru-RU"/>
            <a:t>Педиатр</a:t>
          </a:r>
        </a:p>
      </dgm:t>
    </dgm:pt>
    <dgm:pt modelId="{B96B49F5-C5BB-4A9A-8258-FE117F268CEC}" type="parTrans" cxnId="{4B09887F-3698-4136-A597-E879A37DC1FC}">
      <dgm:prSet/>
      <dgm:spPr/>
      <dgm:t>
        <a:bodyPr/>
        <a:lstStyle/>
        <a:p>
          <a:pPr algn="ctr"/>
          <a:endParaRPr lang="ru-RU"/>
        </a:p>
      </dgm:t>
    </dgm:pt>
    <dgm:pt modelId="{51DAFC1A-7233-45DF-A17F-95E0E6BC561F}" type="sibTrans" cxnId="{4B09887F-3698-4136-A597-E879A37DC1FC}">
      <dgm:prSet/>
      <dgm:spPr/>
      <dgm:t>
        <a:bodyPr/>
        <a:lstStyle/>
        <a:p>
          <a:pPr algn="ctr"/>
          <a:endParaRPr lang="ru-RU"/>
        </a:p>
      </dgm:t>
    </dgm:pt>
    <dgm:pt modelId="{F275CE27-5BB5-4A86-8050-7DFCF0919F89}">
      <dgm:prSet phldrT="[Текст]"/>
      <dgm:spPr/>
      <dgm:t>
        <a:bodyPr/>
        <a:lstStyle/>
        <a:p>
          <a:pPr algn="ctr"/>
          <a:r>
            <a:rPr lang="ru-RU"/>
            <a:t>Специалисты</a:t>
          </a:r>
        </a:p>
      </dgm:t>
    </dgm:pt>
    <dgm:pt modelId="{8AC55998-444B-421B-91DE-56B788E608FC}" type="parTrans" cxnId="{AECC1E9B-0CF7-47FD-9C27-CB5A6A82222F}">
      <dgm:prSet/>
      <dgm:spPr/>
      <dgm:t>
        <a:bodyPr/>
        <a:lstStyle/>
        <a:p>
          <a:pPr algn="ctr"/>
          <a:endParaRPr lang="ru-RU"/>
        </a:p>
      </dgm:t>
    </dgm:pt>
    <dgm:pt modelId="{08EF5078-40F4-4D84-BD58-C6AE7AE5D44C}" type="sibTrans" cxnId="{AECC1E9B-0CF7-47FD-9C27-CB5A6A82222F}">
      <dgm:prSet/>
      <dgm:spPr/>
      <dgm:t>
        <a:bodyPr/>
        <a:lstStyle/>
        <a:p>
          <a:pPr algn="ctr"/>
          <a:endParaRPr lang="ru-RU"/>
        </a:p>
      </dgm:t>
    </dgm:pt>
    <dgm:pt modelId="{CC9FE5EC-99F8-4AB6-AE23-8CE23E54116D}">
      <dgm:prSet phldrT="[Текст]"/>
      <dgm:spPr/>
      <dgm:t>
        <a:bodyPr/>
        <a:lstStyle/>
        <a:p>
          <a:pPr algn="ctr"/>
          <a:endParaRPr lang="ru-RU"/>
        </a:p>
      </dgm:t>
    </dgm:pt>
    <dgm:pt modelId="{CE9BD978-D28F-40C2-819E-70FF2F15FB1F}" type="parTrans" cxnId="{D0D95241-EF21-420C-8E54-0B661DA614A3}">
      <dgm:prSet/>
      <dgm:spPr/>
      <dgm:t>
        <a:bodyPr/>
        <a:lstStyle/>
        <a:p>
          <a:pPr algn="ctr"/>
          <a:endParaRPr lang="ru-RU"/>
        </a:p>
      </dgm:t>
    </dgm:pt>
    <dgm:pt modelId="{797CC5ED-DE6C-45B3-BBC9-242010385F8F}" type="sibTrans" cxnId="{D0D95241-EF21-420C-8E54-0B661DA614A3}">
      <dgm:prSet/>
      <dgm:spPr/>
      <dgm:t>
        <a:bodyPr/>
        <a:lstStyle/>
        <a:p>
          <a:pPr algn="ctr"/>
          <a:endParaRPr lang="ru-RU"/>
        </a:p>
      </dgm:t>
    </dgm:pt>
    <dgm:pt modelId="{D0020DB8-56AD-4574-AE0A-2209A6DEF7B7}" type="pres">
      <dgm:prSet presAssocID="{4D13A301-A1AF-47E6-A468-138CEE3D7CE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DDE55F-0E92-4513-81C2-D789D999D411}" type="pres">
      <dgm:prSet presAssocID="{DEF3AFFB-9419-42B6-A22C-E1FC2EC0FA5D}" presName="centerShape" presStyleLbl="node0" presStyleIdx="0" presStyleCnt="1" custScaleX="111647" custLinFactNeighborX="1910" custLinFactNeighborY="-637"/>
      <dgm:spPr/>
      <dgm:t>
        <a:bodyPr/>
        <a:lstStyle/>
        <a:p>
          <a:endParaRPr lang="ru-RU"/>
        </a:p>
      </dgm:t>
    </dgm:pt>
    <dgm:pt modelId="{2EB18161-9891-4B64-A638-1B47B67BE450}" type="pres">
      <dgm:prSet presAssocID="{909501FD-5BEF-438C-B3C7-23F9B13BD949}" presName="node" presStyleLbl="node1" presStyleIdx="0" presStyleCnt="3" custScaleX="1386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24222D-094C-47D1-8422-9011D7C5783A}" type="pres">
      <dgm:prSet presAssocID="{909501FD-5BEF-438C-B3C7-23F9B13BD949}" presName="dummy" presStyleCnt="0"/>
      <dgm:spPr/>
    </dgm:pt>
    <dgm:pt modelId="{C8A48E38-C65D-49EA-BCC3-16E80FD4F2B3}" type="pres">
      <dgm:prSet presAssocID="{469DE850-638E-4156-A7DB-F90A635785B2}" presName="sibTrans" presStyleLbl="sibTrans2D1" presStyleIdx="0" presStyleCnt="3"/>
      <dgm:spPr/>
      <dgm:t>
        <a:bodyPr/>
        <a:lstStyle/>
        <a:p>
          <a:endParaRPr lang="ru-RU"/>
        </a:p>
      </dgm:t>
    </dgm:pt>
    <dgm:pt modelId="{04F6F26C-5652-4F96-AEEC-6A7AD36D312D}" type="pres">
      <dgm:prSet presAssocID="{04B8778B-687F-4375-BE18-1F2572C1311E}" presName="node" presStyleLbl="node1" presStyleIdx="1" presStyleCnt="3" custScaleX="125492" custScaleY="1092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1A18E9-A4E4-4AAC-8066-63C8DDE0FF58}" type="pres">
      <dgm:prSet presAssocID="{04B8778B-687F-4375-BE18-1F2572C1311E}" presName="dummy" presStyleCnt="0"/>
      <dgm:spPr/>
    </dgm:pt>
    <dgm:pt modelId="{B6C3B4E6-D71C-4604-9903-16E022C79B79}" type="pres">
      <dgm:prSet presAssocID="{51DAFC1A-7233-45DF-A17F-95E0E6BC561F}" presName="sibTrans" presStyleLbl="sibTrans2D1" presStyleIdx="1" presStyleCnt="3"/>
      <dgm:spPr/>
      <dgm:t>
        <a:bodyPr/>
        <a:lstStyle/>
        <a:p>
          <a:endParaRPr lang="ru-RU"/>
        </a:p>
      </dgm:t>
    </dgm:pt>
    <dgm:pt modelId="{1A4B0F57-F840-4219-9155-552B62B6BE08}" type="pres">
      <dgm:prSet presAssocID="{F275CE27-5BB5-4A86-8050-7DFCF0919F89}" presName="node" presStyleLbl="node1" presStyleIdx="2" presStyleCnt="3" custScaleX="1285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5A6135-0956-4146-93A5-9EC22FCD0E2B}" type="pres">
      <dgm:prSet presAssocID="{F275CE27-5BB5-4A86-8050-7DFCF0919F89}" presName="dummy" presStyleCnt="0"/>
      <dgm:spPr/>
    </dgm:pt>
    <dgm:pt modelId="{4CECE10E-7F27-47A1-A5D6-31C2C933D2D4}" type="pres">
      <dgm:prSet presAssocID="{08EF5078-40F4-4D84-BD58-C6AE7AE5D44C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007BB6BB-0E94-495B-A178-D5ECF3500D45}" type="presOf" srcId="{909501FD-5BEF-438C-B3C7-23F9B13BD949}" destId="{2EB18161-9891-4B64-A638-1B47B67BE450}" srcOrd="0" destOrd="0" presId="urn:microsoft.com/office/officeart/2005/8/layout/radial6"/>
    <dgm:cxn modelId="{D07F8EB0-62A9-451A-B1ED-FCF1EF2C6989}" srcId="{4D13A301-A1AF-47E6-A468-138CEE3D7CEB}" destId="{DEF3AFFB-9419-42B6-A22C-E1FC2EC0FA5D}" srcOrd="0" destOrd="0" parTransId="{F00B60AA-F43E-4F55-B4C2-A57472E04637}" sibTransId="{AE72948C-6FAC-43F5-9F38-4FD8E159BBE6}"/>
    <dgm:cxn modelId="{CE08146B-0EB8-40F3-B09A-5469D590E4C6}" type="presOf" srcId="{51DAFC1A-7233-45DF-A17F-95E0E6BC561F}" destId="{B6C3B4E6-D71C-4604-9903-16E022C79B79}" srcOrd="0" destOrd="0" presId="urn:microsoft.com/office/officeart/2005/8/layout/radial6"/>
    <dgm:cxn modelId="{A1A4A584-89FE-429B-8B7B-1D6BEDC88146}" type="presOf" srcId="{4D13A301-A1AF-47E6-A468-138CEE3D7CEB}" destId="{D0020DB8-56AD-4574-AE0A-2209A6DEF7B7}" srcOrd="0" destOrd="0" presId="urn:microsoft.com/office/officeart/2005/8/layout/radial6"/>
    <dgm:cxn modelId="{B4822B13-BE48-4925-B7EB-2F212BE81837}" srcId="{DEF3AFFB-9419-42B6-A22C-E1FC2EC0FA5D}" destId="{909501FD-5BEF-438C-B3C7-23F9B13BD949}" srcOrd="0" destOrd="0" parTransId="{4DA85C94-3212-4585-9EDF-C4D488E30960}" sibTransId="{469DE850-638E-4156-A7DB-F90A635785B2}"/>
    <dgm:cxn modelId="{D0D95241-EF21-420C-8E54-0B661DA614A3}" srcId="{4D13A301-A1AF-47E6-A468-138CEE3D7CEB}" destId="{CC9FE5EC-99F8-4AB6-AE23-8CE23E54116D}" srcOrd="1" destOrd="0" parTransId="{CE9BD978-D28F-40C2-819E-70FF2F15FB1F}" sibTransId="{797CC5ED-DE6C-45B3-BBC9-242010385F8F}"/>
    <dgm:cxn modelId="{035838EE-A8AF-4FC4-934E-3130D6080939}" type="presOf" srcId="{08EF5078-40F4-4D84-BD58-C6AE7AE5D44C}" destId="{4CECE10E-7F27-47A1-A5D6-31C2C933D2D4}" srcOrd="0" destOrd="0" presId="urn:microsoft.com/office/officeart/2005/8/layout/radial6"/>
    <dgm:cxn modelId="{A744C8CF-2D63-4CDD-A01F-4F8268218F13}" type="presOf" srcId="{DEF3AFFB-9419-42B6-A22C-E1FC2EC0FA5D}" destId="{F3DDE55F-0E92-4513-81C2-D789D999D411}" srcOrd="0" destOrd="0" presId="urn:microsoft.com/office/officeart/2005/8/layout/radial6"/>
    <dgm:cxn modelId="{AECC1E9B-0CF7-47FD-9C27-CB5A6A82222F}" srcId="{DEF3AFFB-9419-42B6-A22C-E1FC2EC0FA5D}" destId="{F275CE27-5BB5-4A86-8050-7DFCF0919F89}" srcOrd="2" destOrd="0" parTransId="{8AC55998-444B-421B-91DE-56B788E608FC}" sibTransId="{08EF5078-40F4-4D84-BD58-C6AE7AE5D44C}"/>
    <dgm:cxn modelId="{20419986-0931-49E5-975D-7E3D9D07084F}" type="presOf" srcId="{469DE850-638E-4156-A7DB-F90A635785B2}" destId="{C8A48E38-C65D-49EA-BCC3-16E80FD4F2B3}" srcOrd="0" destOrd="0" presId="urn:microsoft.com/office/officeart/2005/8/layout/radial6"/>
    <dgm:cxn modelId="{A812A054-4E22-4834-BED9-14E889318753}" type="presOf" srcId="{04B8778B-687F-4375-BE18-1F2572C1311E}" destId="{04F6F26C-5652-4F96-AEEC-6A7AD36D312D}" srcOrd="0" destOrd="0" presId="urn:microsoft.com/office/officeart/2005/8/layout/radial6"/>
    <dgm:cxn modelId="{4B09887F-3698-4136-A597-E879A37DC1FC}" srcId="{DEF3AFFB-9419-42B6-A22C-E1FC2EC0FA5D}" destId="{04B8778B-687F-4375-BE18-1F2572C1311E}" srcOrd="1" destOrd="0" parTransId="{B96B49F5-C5BB-4A9A-8258-FE117F268CEC}" sibTransId="{51DAFC1A-7233-45DF-A17F-95E0E6BC561F}"/>
    <dgm:cxn modelId="{E705E024-21B9-47A7-B975-E93CFD14B98D}" type="presOf" srcId="{F275CE27-5BB5-4A86-8050-7DFCF0919F89}" destId="{1A4B0F57-F840-4219-9155-552B62B6BE08}" srcOrd="0" destOrd="0" presId="urn:microsoft.com/office/officeart/2005/8/layout/radial6"/>
    <dgm:cxn modelId="{CB42CC9A-6E3C-4ED7-8B10-07388915A90F}" type="presParOf" srcId="{D0020DB8-56AD-4574-AE0A-2209A6DEF7B7}" destId="{F3DDE55F-0E92-4513-81C2-D789D999D411}" srcOrd="0" destOrd="0" presId="urn:microsoft.com/office/officeart/2005/8/layout/radial6"/>
    <dgm:cxn modelId="{7DA0386A-3F6C-4C6E-B211-ABF26035F8DC}" type="presParOf" srcId="{D0020DB8-56AD-4574-AE0A-2209A6DEF7B7}" destId="{2EB18161-9891-4B64-A638-1B47B67BE450}" srcOrd="1" destOrd="0" presId="urn:microsoft.com/office/officeart/2005/8/layout/radial6"/>
    <dgm:cxn modelId="{1C83CBF9-780C-4434-86FD-0DF9070B0B21}" type="presParOf" srcId="{D0020DB8-56AD-4574-AE0A-2209A6DEF7B7}" destId="{E324222D-094C-47D1-8422-9011D7C5783A}" srcOrd="2" destOrd="0" presId="urn:microsoft.com/office/officeart/2005/8/layout/radial6"/>
    <dgm:cxn modelId="{1D79EE52-3C7A-4AAA-8B16-3E560D8DD7F5}" type="presParOf" srcId="{D0020DB8-56AD-4574-AE0A-2209A6DEF7B7}" destId="{C8A48E38-C65D-49EA-BCC3-16E80FD4F2B3}" srcOrd="3" destOrd="0" presId="urn:microsoft.com/office/officeart/2005/8/layout/radial6"/>
    <dgm:cxn modelId="{18A7790A-4F8B-4A72-AFCE-4920F1CC0CDC}" type="presParOf" srcId="{D0020DB8-56AD-4574-AE0A-2209A6DEF7B7}" destId="{04F6F26C-5652-4F96-AEEC-6A7AD36D312D}" srcOrd="4" destOrd="0" presId="urn:microsoft.com/office/officeart/2005/8/layout/radial6"/>
    <dgm:cxn modelId="{959BC055-F766-4640-B80C-7E77BF694A90}" type="presParOf" srcId="{D0020DB8-56AD-4574-AE0A-2209A6DEF7B7}" destId="{AC1A18E9-A4E4-4AAC-8066-63C8DDE0FF58}" srcOrd="5" destOrd="0" presId="urn:microsoft.com/office/officeart/2005/8/layout/radial6"/>
    <dgm:cxn modelId="{167F98D6-657B-458C-A0D3-3D58AC646409}" type="presParOf" srcId="{D0020DB8-56AD-4574-AE0A-2209A6DEF7B7}" destId="{B6C3B4E6-D71C-4604-9903-16E022C79B79}" srcOrd="6" destOrd="0" presId="urn:microsoft.com/office/officeart/2005/8/layout/radial6"/>
    <dgm:cxn modelId="{7AEC0A8B-E536-491E-9B8E-6F18F31E37BB}" type="presParOf" srcId="{D0020DB8-56AD-4574-AE0A-2209A6DEF7B7}" destId="{1A4B0F57-F840-4219-9155-552B62B6BE08}" srcOrd="7" destOrd="0" presId="urn:microsoft.com/office/officeart/2005/8/layout/radial6"/>
    <dgm:cxn modelId="{CF1184A7-397A-4E6C-8C9D-AD05C390458B}" type="presParOf" srcId="{D0020DB8-56AD-4574-AE0A-2209A6DEF7B7}" destId="{FF5A6135-0956-4146-93A5-9EC22FCD0E2B}" srcOrd="8" destOrd="0" presId="urn:microsoft.com/office/officeart/2005/8/layout/radial6"/>
    <dgm:cxn modelId="{A0EF5207-DDF9-46C8-9DD6-65D2A34CC3B8}" type="presParOf" srcId="{D0020DB8-56AD-4574-AE0A-2209A6DEF7B7}" destId="{4CECE10E-7F27-47A1-A5D6-31C2C933D2D4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D13A301-A1AF-47E6-A468-138CEE3D7CEB}" type="doc">
      <dgm:prSet loTypeId="urn:microsoft.com/office/officeart/2005/8/layout/radial6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DEF3AFFB-9419-42B6-A22C-E1FC2EC0FA5D}">
      <dgm:prSet phldrT="[Текст]" custT="1"/>
      <dgm:spPr/>
      <dgm:t>
        <a:bodyPr/>
        <a:lstStyle/>
        <a:p>
          <a:pPr algn="ctr"/>
          <a:r>
            <a:rPr lang="ru-RU" sz="1000"/>
            <a:t>Дети</a:t>
          </a:r>
        </a:p>
      </dgm:t>
    </dgm:pt>
    <dgm:pt modelId="{F00B60AA-F43E-4F55-B4C2-A57472E04637}" type="parTrans" cxnId="{D07F8EB0-62A9-451A-B1ED-FCF1EF2C6989}">
      <dgm:prSet/>
      <dgm:spPr/>
      <dgm:t>
        <a:bodyPr/>
        <a:lstStyle/>
        <a:p>
          <a:pPr algn="ctr"/>
          <a:endParaRPr lang="ru-RU"/>
        </a:p>
      </dgm:t>
    </dgm:pt>
    <dgm:pt modelId="{AE72948C-6FAC-43F5-9F38-4FD8E159BBE6}" type="sibTrans" cxnId="{D07F8EB0-62A9-451A-B1ED-FCF1EF2C6989}">
      <dgm:prSet/>
      <dgm:spPr/>
      <dgm:t>
        <a:bodyPr/>
        <a:lstStyle/>
        <a:p>
          <a:pPr algn="ctr"/>
          <a:endParaRPr lang="ru-RU"/>
        </a:p>
      </dgm:t>
    </dgm:pt>
    <dgm:pt modelId="{909501FD-5BEF-438C-B3C7-23F9B13BD949}">
      <dgm:prSet phldrT="[Текст]"/>
      <dgm:spPr/>
      <dgm:t>
        <a:bodyPr/>
        <a:lstStyle/>
        <a:p>
          <a:pPr algn="ctr"/>
          <a:r>
            <a:rPr lang="ru-RU"/>
            <a:t>Использование планшетов</a:t>
          </a:r>
        </a:p>
      </dgm:t>
    </dgm:pt>
    <dgm:pt modelId="{4DA85C94-3212-4585-9EDF-C4D488E30960}" type="parTrans" cxnId="{B4822B13-BE48-4925-B7EB-2F212BE81837}">
      <dgm:prSet/>
      <dgm:spPr/>
      <dgm:t>
        <a:bodyPr/>
        <a:lstStyle/>
        <a:p>
          <a:pPr algn="ctr"/>
          <a:endParaRPr lang="ru-RU"/>
        </a:p>
      </dgm:t>
    </dgm:pt>
    <dgm:pt modelId="{469DE850-638E-4156-A7DB-F90A635785B2}" type="sibTrans" cxnId="{B4822B13-BE48-4925-B7EB-2F212BE81837}">
      <dgm:prSet/>
      <dgm:spPr/>
      <dgm:t>
        <a:bodyPr/>
        <a:lstStyle/>
        <a:p>
          <a:pPr algn="ctr"/>
          <a:endParaRPr lang="ru-RU"/>
        </a:p>
      </dgm:t>
    </dgm:pt>
    <dgm:pt modelId="{04B8778B-687F-4375-BE18-1F2572C1311E}">
      <dgm:prSet phldrT="[Текст]"/>
      <dgm:spPr/>
      <dgm:t>
        <a:bodyPr/>
        <a:lstStyle/>
        <a:p>
          <a:pPr algn="ctr"/>
          <a:r>
            <a:rPr lang="ru-RU"/>
            <a:t>Обучение с использованием ИКТ</a:t>
          </a:r>
        </a:p>
      </dgm:t>
    </dgm:pt>
    <dgm:pt modelId="{B96B49F5-C5BB-4A9A-8258-FE117F268CEC}" type="parTrans" cxnId="{4B09887F-3698-4136-A597-E879A37DC1FC}">
      <dgm:prSet/>
      <dgm:spPr/>
      <dgm:t>
        <a:bodyPr/>
        <a:lstStyle/>
        <a:p>
          <a:pPr algn="ctr"/>
          <a:endParaRPr lang="ru-RU"/>
        </a:p>
      </dgm:t>
    </dgm:pt>
    <dgm:pt modelId="{51DAFC1A-7233-45DF-A17F-95E0E6BC561F}" type="sibTrans" cxnId="{4B09887F-3698-4136-A597-E879A37DC1FC}">
      <dgm:prSet/>
      <dgm:spPr/>
      <dgm:t>
        <a:bodyPr/>
        <a:lstStyle/>
        <a:p>
          <a:pPr algn="ctr"/>
          <a:endParaRPr lang="ru-RU"/>
        </a:p>
      </dgm:t>
    </dgm:pt>
    <dgm:pt modelId="{F275CE27-5BB5-4A86-8050-7DFCF0919F89}">
      <dgm:prSet phldrT="[Текст]"/>
      <dgm:spPr/>
      <dgm:t>
        <a:bodyPr/>
        <a:lstStyle/>
        <a:p>
          <a:pPr algn="ctr"/>
          <a:r>
            <a:rPr lang="ru-RU"/>
            <a:t>Участие в конкурсах с использованием ИКТ</a:t>
          </a:r>
        </a:p>
      </dgm:t>
    </dgm:pt>
    <dgm:pt modelId="{8AC55998-444B-421B-91DE-56B788E608FC}" type="parTrans" cxnId="{AECC1E9B-0CF7-47FD-9C27-CB5A6A82222F}">
      <dgm:prSet/>
      <dgm:spPr/>
      <dgm:t>
        <a:bodyPr/>
        <a:lstStyle/>
        <a:p>
          <a:pPr algn="ctr"/>
          <a:endParaRPr lang="ru-RU"/>
        </a:p>
      </dgm:t>
    </dgm:pt>
    <dgm:pt modelId="{08EF5078-40F4-4D84-BD58-C6AE7AE5D44C}" type="sibTrans" cxnId="{AECC1E9B-0CF7-47FD-9C27-CB5A6A82222F}">
      <dgm:prSet/>
      <dgm:spPr/>
      <dgm:t>
        <a:bodyPr/>
        <a:lstStyle/>
        <a:p>
          <a:pPr algn="ctr"/>
          <a:endParaRPr lang="ru-RU"/>
        </a:p>
      </dgm:t>
    </dgm:pt>
    <dgm:pt modelId="{CC9FE5EC-99F8-4AB6-AE23-8CE23E54116D}">
      <dgm:prSet phldrT="[Текст]"/>
      <dgm:spPr/>
      <dgm:t>
        <a:bodyPr/>
        <a:lstStyle/>
        <a:p>
          <a:pPr algn="ctr"/>
          <a:endParaRPr lang="ru-RU"/>
        </a:p>
      </dgm:t>
    </dgm:pt>
    <dgm:pt modelId="{CE9BD978-D28F-40C2-819E-70FF2F15FB1F}" type="parTrans" cxnId="{D0D95241-EF21-420C-8E54-0B661DA614A3}">
      <dgm:prSet/>
      <dgm:spPr/>
      <dgm:t>
        <a:bodyPr/>
        <a:lstStyle/>
        <a:p>
          <a:pPr algn="ctr"/>
          <a:endParaRPr lang="ru-RU"/>
        </a:p>
      </dgm:t>
    </dgm:pt>
    <dgm:pt modelId="{797CC5ED-DE6C-45B3-BBC9-242010385F8F}" type="sibTrans" cxnId="{D0D95241-EF21-420C-8E54-0B661DA614A3}">
      <dgm:prSet/>
      <dgm:spPr/>
      <dgm:t>
        <a:bodyPr/>
        <a:lstStyle/>
        <a:p>
          <a:pPr algn="ctr"/>
          <a:endParaRPr lang="ru-RU"/>
        </a:p>
      </dgm:t>
    </dgm:pt>
    <dgm:pt modelId="{0B5AB7C4-536D-44C6-8F20-190FA3F43016}">
      <dgm:prSet phldrT="[Текст]"/>
      <dgm:spPr/>
      <dgm:t>
        <a:bodyPr/>
        <a:lstStyle/>
        <a:p>
          <a:pPr algn="ctr"/>
          <a:r>
            <a:rPr lang="ru-RU"/>
            <a:t>Доп. образование с использованием ИКТ</a:t>
          </a:r>
        </a:p>
      </dgm:t>
    </dgm:pt>
    <dgm:pt modelId="{B95799C9-F2E0-4888-9558-4551EB485881}" type="parTrans" cxnId="{E28316B5-6819-4B85-B94E-266177BDF8B5}">
      <dgm:prSet/>
      <dgm:spPr/>
      <dgm:t>
        <a:bodyPr/>
        <a:lstStyle/>
        <a:p>
          <a:pPr algn="ctr"/>
          <a:endParaRPr lang="ru-RU"/>
        </a:p>
      </dgm:t>
    </dgm:pt>
    <dgm:pt modelId="{E298FE45-76F4-4F25-BC13-D55D3BB81D2C}" type="sibTrans" cxnId="{E28316B5-6819-4B85-B94E-266177BDF8B5}">
      <dgm:prSet/>
      <dgm:spPr/>
      <dgm:t>
        <a:bodyPr/>
        <a:lstStyle/>
        <a:p>
          <a:pPr algn="ctr"/>
          <a:endParaRPr lang="ru-RU"/>
        </a:p>
      </dgm:t>
    </dgm:pt>
    <dgm:pt modelId="{D0020DB8-56AD-4574-AE0A-2209A6DEF7B7}" type="pres">
      <dgm:prSet presAssocID="{4D13A301-A1AF-47E6-A468-138CEE3D7CE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DDE55F-0E92-4513-81C2-D789D999D411}" type="pres">
      <dgm:prSet presAssocID="{DEF3AFFB-9419-42B6-A22C-E1FC2EC0FA5D}" presName="centerShape" presStyleLbl="node0" presStyleIdx="0" presStyleCnt="1" custScaleX="97239" custScaleY="73462" custLinFactNeighborX="1910" custLinFactNeighborY="-637"/>
      <dgm:spPr/>
      <dgm:t>
        <a:bodyPr/>
        <a:lstStyle/>
        <a:p>
          <a:endParaRPr lang="ru-RU"/>
        </a:p>
      </dgm:t>
    </dgm:pt>
    <dgm:pt modelId="{2EB18161-9891-4B64-A638-1B47B67BE450}" type="pres">
      <dgm:prSet presAssocID="{909501FD-5BEF-438C-B3C7-23F9B13BD949}" presName="node" presStyleLbl="node1" presStyleIdx="0" presStyleCnt="4" custScaleX="1679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24222D-094C-47D1-8422-9011D7C5783A}" type="pres">
      <dgm:prSet presAssocID="{909501FD-5BEF-438C-B3C7-23F9B13BD949}" presName="dummy" presStyleCnt="0"/>
      <dgm:spPr/>
    </dgm:pt>
    <dgm:pt modelId="{C8A48E38-C65D-49EA-BCC3-16E80FD4F2B3}" type="pres">
      <dgm:prSet presAssocID="{469DE850-638E-4156-A7DB-F90A635785B2}" presName="sibTrans" presStyleLbl="sibTrans2D1" presStyleIdx="0" presStyleCnt="4"/>
      <dgm:spPr/>
      <dgm:t>
        <a:bodyPr/>
        <a:lstStyle/>
        <a:p>
          <a:endParaRPr lang="ru-RU"/>
        </a:p>
      </dgm:t>
    </dgm:pt>
    <dgm:pt modelId="{04F6F26C-5652-4F96-AEEC-6A7AD36D312D}" type="pres">
      <dgm:prSet presAssocID="{04B8778B-687F-4375-BE18-1F2572C1311E}" presName="node" presStyleLbl="node1" presStyleIdx="1" presStyleCnt="4" custScaleX="168514" custScaleY="102374" custRadScaleRad="1237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1A18E9-A4E4-4AAC-8066-63C8DDE0FF58}" type="pres">
      <dgm:prSet presAssocID="{04B8778B-687F-4375-BE18-1F2572C1311E}" presName="dummy" presStyleCnt="0"/>
      <dgm:spPr/>
    </dgm:pt>
    <dgm:pt modelId="{B6C3B4E6-D71C-4604-9903-16E022C79B79}" type="pres">
      <dgm:prSet presAssocID="{51DAFC1A-7233-45DF-A17F-95E0E6BC561F}" presName="sibTrans" presStyleLbl="sibTrans2D1" presStyleIdx="1" presStyleCnt="4"/>
      <dgm:spPr/>
      <dgm:t>
        <a:bodyPr/>
        <a:lstStyle/>
        <a:p>
          <a:endParaRPr lang="ru-RU"/>
        </a:p>
      </dgm:t>
    </dgm:pt>
    <dgm:pt modelId="{1A4B0F57-F840-4219-9155-552B62B6BE08}" type="pres">
      <dgm:prSet presAssocID="{F275CE27-5BB5-4A86-8050-7DFCF0919F89}" presName="node" presStyleLbl="node1" presStyleIdx="2" presStyleCnt="4" custScaleX="1743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5A6135-0956-4146-93A5-9EC22FCD0E2B}" type="pres">
      <dgm:prSet presAssocID="{F275CE27-5BB5-4A86-8050-7DFCF0919F89}" presName="dummy" presStyleCnt="0"/>
      <dgm:spPr/>
    </dgm:pt>
    <dgm:pt modelId="{4CECE10E-7F27-47A1-A5D6-31C2C933D2D4}" type="pres">
      <dgm:prSet presAssocID="{08EF5078-40F4-4D84-BD58-C6AE7AE5D44C}" presName="sibTrans" presStyleLbl="sibTrans2D1" presStyleIdx="2" presStyleCnt="4"/>
      <dgm:spPr/>
      <dgm:t>
        <a:bodyPr/>
        <a:lstStyle/>
        <a:p>
          <a:endParaRPr lang="ru-RU"/>
        </a:p>
      </dgm:t>
    </dgm:pt>
    <dgm:pt modelId="{3A56D82E-5EB3-45DA-87DE-B98CA7A21454}" type="pres">
      <dgm:prSet presAssocID="{0B5AB7C4-536D-44C6-8F20-190FA3F43016}" presName="node" presStyleLbl="node1" presStyleIdx="3" presStyleCnt="4" custScaleX="179876" custRadScaleRad="110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AD85B4-EB71-4B91-B155-5EC0CAFD4AC0}" type="pres">
      <dgm:prSet presAssocID="{0B5AB7C4-536D-44C6-8F20-190FA3F43016}" presName="dummy" presStyleCnt="0"/>
      <dgm:spPr/>
    </dgm:pt>
    <dgm:pt modelId="{3A249479-688E-4C00-93B2-D64897CDA3FC}" type="pres">
      <dgm:prSet presAssocID="{E298FE45-76F4-4F25-BC13-D55D3BB81D2C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D0D95241-EF21-420C-8E54-0B661DA614A3}" srcId="{4D13A301-A1AF-47E6-A468-138CEE3D7CEB}" destId="{CC9FE5EC-99F8-4AB6-AE23-8CE23E54116D}" srcOrd="1" destOrd="0" parTransId="{CE9BD978-D28F-40C2-819E-70FF2F15FB1F}" sibTransId="{797CC5ED-DE6C-45B3-BBC9-242010385F8F}"/>
    <dgm:cxn modelId="{E017E211-D1C8-49FD-B161-EFEE6957DC01}" type="presOf" srcId="{4D13A301-A1AF-47E6-A468-138CEE3D7CEB}" destId="{D0020DB8-56AD-4574-AE0A-2209A6DEF7B7}" srcOrd="0" destOrd="0" presId="urn:microsoft.com/office/officeart/2005/8/layout/radial6"/>
    <dgm:cxn modelId="{812F1623-F24F-4681-A832-949BF3B20009}" type="presOf" srcId="{DEF3AFFB-9419-42B6-A22C-E1FC2EC0FA5D}" destId="{F3DDE55F-0E92-4513-81C2-D789D999D411}" srcOrd="0" destOrd="0" presId="urn:microsoft.com/office/officeart/2005/8/layout/radial6"/>
    <dgm:cxn modelId="{B4822B13-BE48-4925-B7EB-2F212BE81837}" srcId="{DEF3AFFB-9419-42B6-A22C-E1FC2EC0FA5D}" destId="{909501FD-5BEF-438C-B3C7-23F9B13BD949}" srcOrd="0" destOrd="0" parTransId="{4DA85C94-3212-4585-9EDF-C4D488E30960}" sibTransId="{469DE850-638E-4156-A7DB-F90A635785B2}"/>
    <dgm:cxn modelId="{33B0B1D1-6E1E-4A54-9B07-CB815A831232}" type="presOf" srcId="{F275CE27-5BB5-4A86-8050-7DFCF0919F89}" destId="{1A4B0F57-F840-4219-9155-552B62B6BE08}" srcOrd="0" destOrd="0" presId="urn:microsoft.com/office/officeart/2005/8/layout/radial6"/>
    <dgm:cxn modelId="{E28316B5-6819-4B85-B94E-266177BDF8B5}" srcId="{DEF3AFFB-9419-42B6-A22C-E1FC2EC0FA5D}" destId="{0B5AB7C4-536D-44C6-8F20-190FA3F43016}" srcOrd="3" destOrd="0" parTransId="{B95799C9-F2E0-4888-9558-4551EB485881}" sibTransId="{E298FE45-76F4-4F25-BC13-D55D3BB81D2C}"/>
    <dgm:cxn modelId="{4B09887F-3698-4136-A597-E879A37DC1FC}" srcId="{DEF3AFFB-9419-42B6-A22C-E1FC2EC0FA5D}" destId="{04B8778B-687F-4375-BE18-1F2572C1311E}" srcOrd="1" destOrd="0" parTransId="{B96B49F5-C5BB-4A9A-8258-FE117F268CEC}" sibTransId="{51DAFC1A-7233-45DF-A17F-95E0E6BC561F}"/>
    <dgm:cxn modelId="{C5B2B39F-A9FA-4A97-907E-36615567F2C1}" type="presOf" srcId="{909501FD-5BEF-438C-B3C7-23F9B13BD949}" destId="{2EB18161-9891-4B64-A638-1B47B67BE450}" srcOrd="0" destOrd="0" presId="urn:microsoft.com/office/officeart/2005/8/layout/radial6"/>
    <dgm:cxn modelId="{13257FF3-3D61-49DB-AD49-3B0006342206}" type="presOf" srcId="{E298FE45-76F4-4F25-BC13-D55D3BB81D2C}" destId="{3A249479-688E-4C00-93B2-D64897CDA3FC}" srcOrd="0" destOrd="0" presId="urn:microsoft.com/office/officeart/2005/8/layout/radial6"/>
    <dgm:cxn modelId="{AECC1E9B-0CF7-47FD-9C27-CB5A6A82222F}" srcId="{DEF3AFFB-9419-42B6-A22C-E1FC2EC0FA5D}" destId="{F275CE27-5BB5-4A86-8050-7DFCF0919F89}" srcOrd="2" destOrd="0" parTransId="{8AC55998-444B-421B-91DE-56B788E608FC}" sibTransId="{08EF5078-40F4-4D84-BD58-C6AE7AE5D44C}"/>
    <dgm:cxn modelId="{2DF8DF20-5619-48D0-A102-84BF5D6C7E01}" type="presOf" srcId="{0B5AB7C4-536D-44C6-8F20-190FA3F43016}" destId="{3A56D82E-5EB3-45DA-87DE-B98CA7A21454}" srcOrd="0" destOrd="0" presId="urn:microsoft.com/office/officeart/2005/8/layout/radial6"/>
    <dgm:cxn modelId="{E8CAAA29-9710-4C7D-A220-B75A64B29F74}" type="presOf" srcId="{08EF5078-40F4-4D84-BD58-C6AE7AE5D44C}" destId="{4CECE10E-7F27-47A1-A5D6-31C2C933D2D4}" srcOrd="0" destOrd="0" presId="urn:microsoft.com/office/officeart/2005/8/layout/radial6"/>
    <dgm:cxn modelId="{35DB0545-7BB7-4CF9-A47F-9AD2D32A4210}" type="presOf" srcId="{51DAFC1A-7233-45DF-A17F-95E0E6BC561F}" destId="{B6C3B4E6-D71C-4604-9903-16E022C79B79}" srcOrd="0" destOrd="0" presId="urn:microsoft.com/office/officeart/2005/8/layout/radial6"/>
    <dgm:cxn modelId="{735EBF7E-BAA7-4CCE-83C8-662DC7610E7A}" type="presOf" srcId="{469DE850-638E-4156-A7DB-F90A635785B2}" destId="{C8A48E38-C65D-49EA-BCC3-16E80FD4F2B3}" srcOrd="0" destOrd="0" presId="urn:microsoft.com/office/officeart/2005/8/layout/radial6"/>
    <dgm:cxn modelId="{D07F8EB0-62A9-451A-B1ED-FCF1EF2C6989}" srcId="{4D13A301-A1AF-47E6-A468-138CEE3D7CEB}" destId="{DEF3AFFB-9419-42B6-A22C-E1FC2EC0FA5D}" srcOrd="0" destOrd="0" parTransId="{F00B60AA-F43E-4F55-B4C2-A57472E04637}" sibTransId="{AE72948C-6FAC-43F5-9F38-4FD8E159BBE6}"/>
    <dgm:cxn modelId="{42C0ED7C-3174-47B4-911E-280D257CB42C}" type="presOf" srcId="{04B8778B-687F-4375-BE18-1F2572C1311E}" destId="{04F6F26C-5652-4F96-AEEC-6A7AD36D312D}" srcOrd="0" destOrd="0" presId="urn:microsoft.com/office/officeart/2005/8/layout/radial6"/>
    <dgm:cxn modelId="{6CA33EBA-4363-4973-BFF8-9435C03A1B22}" type="presParOf" srcId="{D0020DB8-56AD-4574-AE0A-2209A6DEF7B7}" destId="{F3DDE55F-0E92-4513-81C2-D789D999D411}" srcOrd="0" destOrd="0" presId="urn:microsoft.com/office/officeart/2005/8/layout/radial6"/>
    <dgm:cxn modelId="{4CFC5F46-0DF8-4900-8199-C84CDA0131E4}" type="presParOf" srcId="{D0020DB8-56AD-4574-AE0A-2209A6DEF7B7}" destId="{2EB18161-9891-4B64-A638-1B47B67BE450}" srcOrd="1" destOrd="0" presId="urn:microsoft.com/office/officeart/2005/8/layout/radial6"/>
    <dgm:cxn modelId="{7DD367B9-2845-4A1C-B3E3-9E2E20C9A84F}" type="presParOf" srcId="{D0020DB8-56AD-4574-AE0A-2209A6DEF7B7}" destId="{E324222D-094C-47D1-8422-9011D7C5783A}" srcOrd="2" destOrd="0" presId="urn:microsoft.com/office/officeart/2005/8/layout/radial6"/>
    <dgm:cxn modelId="{2D0A2723-BCF9-407A-A744-70906010128C}" type="presParOf" srcId="{D0020DB8-56AD-4574-AE0A-2209A6DEF7B7}" destId="{C8A48E38-C65D-49EA-BCC3-16E80FD4F2B3}" srcOrd="3" destOrd="0" presId="urn:microsoft.com/office/officeart/2005/8/layout/radial6"/>
    <dgm:cxn modelId="{D6248873-6D17-4415-8066-108B37BB91AD}" type="presParOf" srcId="{D0020DB8-56AD-4574-AE0A-2209A6DEF7B7}" destId="{04F6F26C-5652-4F96-AEEC-6A7AD36D312D}" srcOrd="4" destOrd="0" presId="urn:microsoft.com/office/officeart/2005/8/layout/radial6"/>
    <dgm:cxn modelId="{D18FA76C-793B-4FC2-9678-E6A3172BADB2}" type="presParOf" srcId="{D0020DB8-56AD-4574-AE0A-2209A6DEF7B7}" destId="{AC1A18E9-A4E4-4AAC-8066-63C8DDE0FF58}" srcOrd="5" destOrd="0" presId="urn:microsoft.com/office/officeart/2005/8/layout/radial6"/>
    <dgm:cxn modelId="{CA41282D-44CB-4888-B948-7468B02ACADD}" type="presParOf" srcId="{D0020DB8-56AD-4574-AE0A-2209A6DEF7B7}" destId="{B6C3B4E6-D71C-4604-9903-16E022C79B79}" srcOrd="6" destOrd="0" presId="urn:microsoft.com/office/officeart/2005/8/layout/radial6"/>
    <dgm:cxn modelId="{F662E76E-48CC-4A69-8C32-C4305E01CD1E}" type="presParOf" srcId="{D0020DB8-56AD-4574-AE0A-2209A6DEF7B7}" destId="{1A4B0F57-F840-4219-9155-552B62B6BE08}" srcOrd="7" destOrd="0" presId="urn:microsoft.com/office/officeart/2005/8/layout/radial6"/>
    <dgm:cxn modelId="{DEFCA872-B000-4602-81F2-D24990602522}" type="presParOf" srcId="{D0020DB8-56AD-4574-AE0A-2209A6DEF7B7}" destId="{FF5A6135-0956-4146-93A5-9EC22FCD0E2B}" srcOrd="8" destOrd="0" presId="urn:microsoft.com/office/officeart/2005/8/layout/radial6"/>
    <dgm:cxn modelId="{5A2C21D8-B309-417B-A546-D5BC4E9073D2}" type="presParOf" srcId="{D0020DB8-56AD-4574-AE0A-2209A6DEF7B7}" destId="{4CECE10E-7F27-47A1-A5D6-31C2C933D2D4}" srcOrd="9" destOrd="0" presId="urn:microsoft.com/office/officeart/2005/8/layout/radial6"/>
    <dgm:cxn modelId="{81549729-3C6B-46AA-AF34-FEEF7AB3398A}" type="presParOf" srcId="{D0020DB8-56AD-4574-AE0A-2209A6DEF7B7}" destId="{3A56D82E-5EB3-45DA-87DE-B98CA7A21454}" srcOrd="10" destOrd="0" presId="urn:microsoft.com/office/officeart/2005/8/layout/radial6"/>
    <dgm:cxn modelId="{20387AC2-56D6-485F-B3AE-E8DB127F0393}" type="presParOf" srcId="{D0020DB8-56AD-4574-AE0A-2209A6DEF7B7}" destId="{F9AD85B4-EB71-4B91-B155-5EC0CAFD4AC0}" srcOrd="11" destOrd="0" presId="urn:microsoft.com/office/officeart/2005/8/layout/radial6"/>
    <dgm:cxn modelId="{F124EF63-A59E-434D-BE13-8C1DD3B051B6}" type="presParOf" srcId="{D0020DB8-56AD-4574-AE0A-2209A6DEF7B7}" destId="{3A249479-688E-4C00-93B2-D64897CDA3F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DD0589-3937-451E-830C-09C34ECCF788}">
      <dsp:nvSpPr>
        <dsp:cNvPr id="0" name=""/>
        <dsp:cNvSpPr/>
      </dsp:nvSpPr>
      <dsp:spPr>
        <a:xfrm>
          <a:off x="81709" y="606363"/>
          <a:ext cx="2326013" cy="11218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Образовательные учреждения </a:t>
          </a:r>
          <a:endParaRPr lang="ru-RU" sz="1800" kern="1200" dirty="0"/>
        </a:p>
      </dsp:txBody>
      <dsp:txXfrm>
        <a:off x="81709" y="606363"/>
        <a:ext cx="2326013" cy="1121834"/>
      </dsp:txXfrm>
    </dsp:sp>
    <dsp:sp modelId="{D242CEBB-B407-4ED9-8EBF-E68E8524C3B2}">
      <dsp:nvSpPr>
        <dsp:cNvPr id="0" name=""/>
        <dsp:cNvSpPr/>
      </dsp:nvSpPr>
      <dsp:spPr>
        <a:xfrm>
          <a:off x="3166940" y="617364"/>
          <a:ext cx="1870331" cy="10998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Управление образования</a:t>
          </a:r>
          <a:endParaRPr lang="ru-RU" sz="1800" kern="1200" dirty="0"/>
        </a:p>
      </dsp:txBody>
      <dsp:txXfrm>
        <a:off x="3166940" y="617364"/>
        <a:ext cx="1870331" cy="1099832"/>
      </dsp:txXfrm>
    </dsp:sp>
    <dsp:sp modelId="{62A65A38-9999-401B-AADD-9FEC17DCEA50}">
      <dsp:nvSpPr>
        <dsp:cNvPr id="0" name=""/>
        <dsp:cNvSpPr/>
      </dsp:nvSpPr>
      <dsp:spPr>
        <a:xfrm>
          <a:off x="5878199" y="638751"/>
          <a:ext cx="2305362" cy="10940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Родители</a:t>
          </a:r>
          <a:endParaRPr lang="ru-RU" sz="1800" kern="1200" dirty="0"/>
        </a:p>
      </dsp:txBody>
      <dsp:txXfrm>
        <a:off x="5878199" y="638751"/>
        <a:ext cx="2305362" cy="1094047"/>
      </dsp:txXfrm>
    </dsp:sp>
    <dsp:sp modelId="{F8911EEA-92CB-44D5-B4B7-295D21357F0C}">
      <dsp:nvSpPr>
        <dsp:cNvPr id="0" name=""/>
        <dsp:cNvSpPr/>
      </dsp:nvSpPr>
      <dsp:spPr>
        <a:xfrm>
          <a:off x="0" y="3076688"/>
          <a:ext cx="2542618" cy="9370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Мировое пространство</a:t>
          </a:r>
          <a:endParaRPr lang="ru-RU" sz="1800" kern="1200" dirty="0"/>
        </a:p>
      </dsp:txBody>
      <dsp:txXfrm>
        <a:off x="0" y="3076688"/>
        <a:ext cx="2542618" cy="937071"/>
      </dsp:txXfrm>
    </dsp:sp>
    <dsp:sp modelId="{A96CA7F4-D50E-4CA9-998E-094B69878F68}">
      <dsp:nvSpPr>
        <dsp:cNvPr id="0" name=""/>
        <dsp:cNvSpPr/>
      </dsp:nvSpPr>
      <dsp:spPr>
        <a:xfrm>
          <a:off x="2148374" y="2653091"/>
          <a:ext cx="1816958" cy="6816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ИНТЕРНЕТ</a:t>
          </a:r>
          <a:endParaRPr lang="ru-RU" sz="1800" kern="1200" dirty="0"/>
        </a:p>
      </dsp:txBody>
      <dsp:txXfrm>
        <a:off x="2148374" y="2653091"/>
        <a:ext cx="1816958" cy="681609"/>
      </dsp:txXfrm>
    </dsp:sp>
    <dsp:sp modelId="{603A5CBF-CE48-45B6-AB66-C652DEA47645}">
      <dsp:nvSpPr>
        <dsp:cNvPr id="0" name=""/>
        <dsp:cNvSpPr/>
      </dsp:nvSpPr>
      <dsp:spPr>
        <a:xfrm>
          <a:off x="5878199" y="2505909"/>
          <a:ext cx="2305362" cy="10940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МБДОУ </a:t>
          </a:r>
          <a:r>
            <a:rPr lang="ru-RU" sz="1800" kern="1200" dirty="0" err="1" smtClean="0"/>
            <a:t>д</a:t>
          </a:r>
          <a:r>
            <a:rPr lang="ru-RU" sz="1800" kern="1200" dirty="0" smtClean="0"/>
            <a:t>/с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«</a:t>
          </a:r>
          <a:r>
            <a:rPr lang="ru-RU" sz="1800" kern="1200" dirty="0" err="1" smtClean="0"/>
            <a:t>Рябинушка</a:t>
          </a:r>
          <a:r>
            <a:rPr lang="ru-RU" sz="1800" kern="1200" dirty="0" smtClean="0"/>
            <a:t>»</a:t>
          </a:r>
          <a:endParaRPr lang="ru-RU" sz="1800" kern="1200" dirty="0"/>
        </a:p>
      </dsp:txBody>
      <dsp:txXfrm>
        <a:off x="5878199" y="2505909"/>
        <a:ext cx="2305362" cy="109404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ECE10E-7F27-47A1-A5D6-31C2C933D2D4}">
      <dsp:nvSpPr>
        <dsp:cNvPr id="0" name=""/>
        <dsp:cNvSpPr/>
      </dsp:nvSpPr>
      <dsp:spPr>
        <a:xfrm>
          <a:off x="2642577" y="612672"/>
          <a:ext cx="3323942" cy="3323942"/>
        </a:xfrm>
        <a:prstGeom prst="blockArc">
          <a:avLst>
            <a:gd name="adj1" fmla="val 11060745"/>
            <a:gd name="adj2" fmla="val 15939255"/>
            <a:gd name="adj3" fmla="val 4644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C3B4E6-D71C-4604-9903-16E022C79B79}">
      <dsp:nvSpPr>
        <dsp:cNvPr id="0" name=""/>
        <dsp:cNvSpPr/>
      </dsp:nvSpPr>
      <dsp:spPr>
        <a:xfrm>
          <a:off x="2647236" y="494688"/>
          <a:ext cx="3323942" cy="3323942"/>
        </a:xfrm>
        <a:prstGeom prst="blockArc">
          <a:avLst>
            <a:gd name="adj1" fmla="val 5670642"/>
            <a:gd name="adj2" fmla="val 10810648"/>
            <a:gd name="adj3" fmla="val 4644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B7561A-80A5-4727-B6F1-3E1676CE3150}">
      <dsp:nvSpPr>
        <dsp:cNvPr id="0" name=""/>
        <dsp:cNvSpPr/>
      </dsp:nvSpPr>
      <dsp:spPr>
        <a:xfrm>
          <a:off x="2660940" y="495828"/>
          <a:ext cx="3323942" cy="3323942"/>
        </a:xfrm>
        <a:prstGeom prst="blockArc">
          <a:avLst>
            <a:gd name="adj1" fmla="val 21539665"/>
            <a:gd name="adj2" fmla="val 5699763"/>
            <a:gd name="adj3" fmla="val 4644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A48E38-C65D-49EA-BCC3-16E80FD4F2B3}">
      <dsp:nvSpPr>
        <dsp:cNvPr id="0" name=""/>
        <dsp:cNvSpPr/>
      </dsp:nvSpPr>
      <dsp:spPr>
        <a:xfrm>
          <a:off x="2667027" y="610628"/>
          <a:ext cx="3323942" cy="3323942"/>
        </a:xfrm>
        <a:prstGeom prst="blockArc">
          <a:avLst>
            <a:gd name="adj1" fmla="val 15887297"/>
            <a:gd name="adj2" fmla="val 21296167"/>
            <a:gd name="adj3" fmla="val 4644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DDE55F-0E92-4513-81C2-D789D999D411}">
      <dsp:nvSpPr>
        <dsp:cNvPr id="0" name=""/>
        <dsp:cNvSpPr/>
      </dsp:nvSpPr>
      <dsp:spPr>
        <a:xfrm>
          <a:off x="3388690" y="1365269"/>
          <a:ext cx="1709718" cy="15313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/>
            <a:t>Административный блок</a:t>
          </a:r>
        </a:p>
      </dsp:txBody>
      <dsp:txXfrm>
        <a:off x="3388690" y="1365269"/>
        <a:ext cx="1709718" cy="1531360"/>
      </dsp:txXfrm>
    </dsp:sp>
    <dsp:sp modelId="{2EB18161-9891-4B64-A638-1B47B67BE450}">
      <dsp:nvSpPr>
        <dsp:cNvPr id="0" name=""/>
        <dsp:cNvSpPr/>
      </dsp:nvSpPr>
      <dsp:spPr>
        <a:xfrm>
          <a:off x="3492078" y="182802"/>
          <a:ext cx="1378916" cy="9462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/>
            <a:t>Заведующий</a:t>
          </a:r>
        </a:p>
      </dsp:txBody>
      <dsp:txXfrm>
        <a:off x="3492078" y="182802"/>
        <a:ext cx="1378916" cy="946255"/>
      </dsp:txXfrm>
    </dsp:sp>
    <dsp:sp modelId="{55358F1C-33E1-45CA-91E9-A2DA90E42653}">
      <dsp:nvSpPr>
        <dsp:cNvPr id="0" name=""/>
        <dsp:cNvSpPr/>
      </dsp:nvSpPr>
      <dsp:spPr>
        <a:xfrm>
          <a:off x="5256584" y="1656182"/>
          <a:ext cx="1378916" cy="9462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Структурное подразделение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Семейный детский сад</a:t>
          </a:r>
          <a:endParaRPr lang="ru-RU" sz="900" kern="1200" dirty="0"/>
        </a:p>
      </dsp:txBody>
      <dsp:txXfrm>
        <a:off x="5256584" y="1656182"/>
        <a:ext cx="1378916" cy="946255"/>
      </dsp:txXfrm>
    </dsp:sp>
    <dsp:sp modelId="{04F6F26C-5652-4F96-AEEC-6A7AD36D312D}">
      <dsp:nvSpPr>
        <dsp:cNvPr id="0" name=""/>
        <dsp:cNvSpPr/>
      </dsp:nvSpPr>
      <dsp:spPr>
        <a:xfrm>
          <a:off x="3508929" y="3284670"/>
          <a:ext cx="1345214" cy="9806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/>
            <a:t>Старший воспитатель</a:t>
          </a:r>
        </a:p>
      </dsp:txBody>
      <dsp:txXfrm>
        <a:off x="3508929" y="3284670"/>
        <a:ext cx="1345214" cy="980686"/>
      </dsp:txXfrm>
    </dsp:sp>
    <dsp:sp modelId="{1A4B0F57-F840-4219-9155-552B62B6BE08}">
      <dsp:nvSpPr>
        <dsp:cNvPr id="0" name=""/>
        <dsp:cNvSpPr/>
      </dsp:nvSpPr>
      <dsp:spPr>
        <a:xfrm>
          <a:off x="1996574" y="1615655"/>
          <a:ext cx="1378520" cy="10719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/>
            <a:t>Завхоз</a:t>
          </a:r>
        </a:p>
      </dsp:txBody>
      <dsp:txXfrm>
        <a:off x="1996574" y="1615655"/>
        <a:ext cx="1378520" cy="107195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E9B834-8ADD-485D-8AFB-3D2AEDF5D5B5}">
      <dsp:nvSpPr>
        <dsp:cNvPr id="0" name=""/>
        <dsp:cNvSpPr/>
      </dsp:nvSpPr>
      <dsp:spPr>
        <a:xfrm>
          <a:off x="1877078" y="531587"/>
          <a:ext cx="3852289" cy="3852289"/>
        </a:xfrm>
        <a:prstGeom prst="blockArc">
          <a:avLst>
            <a:gd name="adj1" fmla="val 12070973"/>
            <a:gd name="adj2" fmla="val 16849494"/>
            <a:gd name="adj3" fmla="val 464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CE10E-7F27-47A1-A5D6-31C2C933D2D4}">
      <dsp:nvSpPr>
        <dsp:cNvPr id="0" name=""/>
        <dsp:cNvSpPr/>
      </dsp:nvSpPr>
      <dsp:spPr>
        <a:xfrm>
          <a:off x="1925049" y="391720"/>
          <a:ext cx="3852289" cy="3852289"/>
        </a:xfrm>
        <a:prstGeom prst="blockArc">
          <a:avLst>
            <a:gd name="adj1" fmla="val 7250199"/>
            <a:gd name="adj2" fmla="val 11800726"/>
            <a:gd name="adj3" fmla="val 464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C4008A-CF69-4305-820D-44A1D9A17786}">
      <dsp:nvSpPr>
        <dsp:cNvPr id="0" name=""/>
        <dsp:cNvSpPr/>
      </dsp:nvSpPr>
      <dsp:spPr>
        <a:xfrm>
          <a:off x="2278096" y="664010"/>
          <a:ext cx="3852289" cy="3852289"/>
        </a:xfrm>
        <a:prstGeom prst="blockArc">
          <a:avLst>
            <a:gd name="adj1" fmla="val 2949013"/>
            <a:gd name="adj2" fmla="val 8066775"/>
            <a:gd name="adj3" fmla="val 464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C3B4E6-D71C-4604-9903-16E022C79B79}">
      <dsp:nvSpPr>
        <dsp:cNvPr id="0" name=""/>
        <dsp:cNvSpPr/>
      </dsp:nvSpPr>
      <dsp:spPr>
        <a:xfrm>
          <a:off x="2464454" y="522140"/>
          <a:ext cx="3852289" cy="3852289"/>
        </a:xfrm>
        <a:prstGeom prst="blockArc">
          <a:avLst>
            <a:gd name="adj1" fmla="val 20384192"/>
            <a:gd name="adj2" fmla="val 3377245"/>
            <a:gd name="adj3" fmla="val 464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A48E38-C65D-49EA-BCC3-16E80FD4F2B3}">
      <dsp:nvSpPr>
        <dsp:cNvPr id="0" name=""/>
        <dsp:cNvSpPr/>
      </dsp:nvSpPr>
      <dsp:spPr>
        <a:xfrm>
          <a:off x="2474660" y="549146"/>
          <a:ext cx="3852289" cy="3852289"/>
        </a:xfrm>
        <a:prstGeom prst="blockArc">
          <a:avLst>
            <a:gd name="adj1" fmla="val 15752475"/>
            <a:gd name="adj2" fmla="val 20331441"/>
            <a:gd name="adj3" fmla="val 464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DDE55F-0E92-4513-81C2-D789D999D411}">
      <dsp:nvSpPr>
        <dsp:cNvPr id="0" name=""/>
        <dsp:cNvSpPr/>
      </dsp:nvSpPr>
      <dsp:spPr>
        <a:xfrm>
          <a:off x="3238038" y="1580156"/>
          <a:ext cx="1980808" cy="17741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Воспитательно -образовательный блок</a:t>
          </a:r>
        </a:p>
      </dsp:txBody>
      <dsp:txXfrm>
        <a:off x="3238038" y="1580156"/>
        <a:ext cx="1980808" cy="1774170"/>
      </dsp:txXfrm>
    </dsp:sp>
    <dsp:sp modelId="{2EB18161-9891-4B64-A638-1B47B67BE450}">
      <dsp:nvSpPr>
        <dsp:cNvPr id="0" name=""/>
        <dsp:cNvSpPr/>
      </dsp:nvSpPr>
      <dsp:spPr>
        <a:xfrm>
          <a:off x="3295549" y="-11184"/>
          <a:ext cx="1722045" cy="12419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/>
            <a:t>Старший воспитатель</a:t>
          </a:r>
        </a:p>
      </dsp:txBody>
      <dsp:txXfrm>
        <a:off x="3295549" y="-11184"/>
        <a:ext cx="1722045" cy="1241919"/>
      </dsp:txXfrm>
    </dsp:sp>
    <dsp:sp modelId="{04F6F26C-5652-4F96-AEEC-6A7AD36D312D}">
      <dsp:nvSpPr>
        <dsp:cNvPr id="0" name=""/>
        <dsp:cNvSpPr/>
      </dsp:nvSpPr>
      <dsp:spPr>
        <a:xfrm>
          <a:off x="5376338" y="1118294"/>
          <a:ext cx="1558509" cy="13567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/>
            <a:t>Педагоги доп. образования</a:t>
          </a:r>
        </a:p>
      </dsp:txBody>
      <dsp:txXfrm>
        <a:off x="5376338" y="1118294"/>
        <a:ext cx="1558509" cy="1356759"/>
      </dsp:txXfrm>
    </dsp:sp>
    <dsp:sp modelId="{DFBEA977-E173-4A91-82E2-84CA82CF4288}">
      <dsp:nvSpPr>
        <dsp:cNvPr id="0" name=""/>
        <dsp:cNvSpPr/>
      </dsp:nvSpPr>
      <dsp:spPr>
        <a:xfrm>
          <a:off x="4655592" y="3334944"/>
          <a:ext cx="1558509" cy="13567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Воспитатели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Семейного детского сада</a:t>
          </a:r>
          <a:endParaRPr lang="ru-RU" sz="1000" kern="1200" dirty="0"/>
        </a:p>
      </dsp:txBody>
      <dsp:txXfrm>
        <a:off x="4655592" y="3334944"/>
        <a:ext cx="1558509" cy="1356759"/>
      </dsp:txXfrm>
    </dsp:sp>
    <dsp:sp modelId="{1A4B0F57-F840-4219-9155-552B62B6BE08}">
      <dsp:nvSpPr>
        <dsp:cNvPr id="0" name=""/>
        <dsp:cNvSpPr/>
      </dsp:nvSpPr>
      <dsp:spPr>
        <a:xfrm>
          <a:off x="2088237" y="3312367"/>
          <a:ext cx="1597096" cy="12419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/>
            <a:t>Специалисты</a:t>
          </a:r>
        </a:p>
      </dsp:txBody>
      <dsp:txXfrm>
        <a:off x="2088237" y="3312367"/>
        <a:ext cx="1597096" cy="1241919"/>
      </dsp:txXfrm>
    </dsp:sp>
    <dsp:sp modelId="{0B9278AD-5FE2-45FD-89EA-67BB0B89BDFF}">
      <dsp:nvSpPr>
        <dsp:cNvPr id="0" name=""/>
        <dsp:cNvSpPr/>
      </dsp:nvSpPr>
      <dsp:spPr>
        <a:xfrm>
          <a:off x="1140075" y="1156923"/>
          <a:ext cx="1817673" cy="12419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Воспитатели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Основного ДОУ</a:t>
          </a:r>
          <a:endParaRPr lang="ru-RU" sz="1000" kern="1200" dirty="0"/>
        </a:p>
      </dsp:txBody>
      <dsp:txXfrm>
        <a:off x="1140075" y="1156923"/>
        <a:ext cx="1817673" cy="124191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ECE10E-7F27-47A1-A5D6-31C2C933D2D4}">
      <dsp:nvSpPr>
        <dsp:cNvPr id="0" name=""/>
        <dsp:cNvSpPr/>
      </dsp:nvSpPr>
      <dsp:spPr>
        <a:xfrm>
          <a:off x="2377553" y="517163"/>
          <a:ext cx="3445706" cy="3445706"/>
        </a:xfrm>
        <a:prstGeom prst="blockArc">
          <a:avLst>
            <a:gd name="adj1" fmla="val 9000000"/>
            <a:gd name="adj2" fmla="val 16200000"/>
            <a:gd name="adj3" fmla="val 4641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C3B4E6-D71C-4604-9903-16E022C79B79}">
      <dsp:nvSpPr>
        <dsp:cNvPr id="0" name=""/>
        <dsp:cNvSpPr/>
      </dsp:nvSpPr>
      <dsp:spPr>
        <a:xfrm>
          <a:off x="2377553" y="517163"/>
          <a:ext cx="3445706" cy="3445706"/>
        </a:xfrm>
        <a:prstGeom prst="blockArc">
          <a:avLst>
            <a:gd name="adj1" fmla="val 1800000"/>
            <a:gd name="adj2" fmla="val 9000000"/>
            <a:gd name="adj3" fmla="val 4641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A48E38-C65D-49EA-BCC3-16E80FD4F2B3}">
      <dsp:nvSpPr>
        <dsp:cNvPr id="0" name=""/>
        <dsp:cNvSpPr/>
      </dsp:nvSpPr>
      <dsp:spPr>
        <a:xfrm>
          <a:off x="2377553" y="517163"/>
          <a:ext cx="3445706" cy="3445706"/>
        </a:xfrm>
        <a:prstGeom prst="blockArc">
          <a:avLst>
            <a:gd name="adj1" fmla="val 16200000"/>
            <a:gd name="adj2" fmla="val 1800000"/>
            <a:gd name="adj3" fmla="val 4641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DDE55F-0E92-4513-81C2-D789D999D411}">
      <dsp:nvSpPr>
        <dsp:cNvPr id="0" name=""/>
        <dsp:cNvSpPr/>
      </dsp:nvSpPr>
      <dsp:spPr>
        <a:xfrm>
          <a:off x="3279128" y="1425394"/>
          <a:ext cx="1771128" cy="15863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/>
            <a:t>Медицинский блок</a:t>
          </a:r>
        </a:p>
      </dsp:txBody>
      <dsp:txXfrm>
        <a:off x="3279128" y="1425394"/>
        <a:ext cx="1771128" cy="1586364"/>
      </dsp:txXfrm>
    </dsp:sp>
    <dsp:sp modelId="{2EB18161-9891-4B64-A638-1B47B67BE450}">
      <dsp:nvSpPr>
        <dsp:cNvPr id="0" name=""/>
        <dsp:cNvSpPr/>
      </dsp:nvSpPr>
      <dsp:spPr>
        <a:xfrm>
          <a:off x="3330527" y="1911"/>
          <a:ext cx="1539756" cy="11104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Медицинская сестра</a:t>
          </a:r>
        </a:p>
      </dsp:txBody>
      <dsp:txXfrm>
        <a:off x="3330527" y="1911"/>
        <a:ext cx="1539756" cy="1110455"/>
      </dsp:txXfrm>
    </dsp:sp>
    <dsp:sp modelId="{04F6F26C-5652-4F96-AEEC-6A7AD36D312D}">
      <dsp:nvSpPr>
        <dsp:cNvPr id="0" name=""/>
        <dsp:cNvSpPr/>
      </dsp:nvSpPr>
      <dsp:spPr>
        <a:xfrm>
          <a:off x="4861054" y="2474885"/>
          <a:ext cx="1393532" cy="12131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Педиатр</a:t>
          </a:r>
        </a:p>
      </dsp:txBody>
      <dsp:txXfrm>
        <a:off x="4861054" y="2474885"/>
        <a:ext cx="1393532" cy="1213138"/>
      </dsp:txXfrm>
    </dsp:sp>
    <dsp:sp modelId="{1A4B0F57-F840-4219-9155-552B62B6BE08}">
      <dsp:nvSpPr>
        <dsp:cNvPr id="0" name=""/>
        <dsp:cNvSpPr/>
      </dsp:nvSpPr>
      <dsp:spPr>
        <a:xfrm>
          <a:off x="1928975" y="2526227"/>
          <a:ext cx="1428034" cy="11104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Специалисты</a:t>
          </a:r>
        </a:p>
      </dsp:txBody>
      <dsp:txXfrm>
        <a:off x="1928975" y="2526227"/>
        <a:ext cx="1428034" cy="111045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249479-688E-4C00-93B2-D64897CDA3FC}">
      <dsp:nvSpPr>
        <dsp:cNvPr id="0" name=""/>
        <dsp:cNvSpPr/>
      </dsp:nvSpPr>
      <dsp:spPr>
        <a:xfrm>
          <a:off x="2339873" y="472947"/>
          <a:ext cx="3223611" cy="3223611"/>
        </a:xfrm>
        <a:prstGeom prst="blockArc">
          <a:avLst>
            <a:gd name="adj1" fmla="val 10780001"/>
            <a:gd name="adj2" fmla="val 16570989"/>
            <a:gd name="adj3" fmla="val 4636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CE10E-7F27-47A1-A5D6-31C2C933D2D4}">
      <dsp:nvSpPr>
        <dsp:cNvPr id="0" name=""/>
        <dsp:cNvSpPr/>
      </dsp:nvSpPr>
      <dsp:spPr>
        <a:xfrm>
          <a:off x="2339873" y="491265"/>
          <a:ext cx="3223611" cy="3223611"/>
        </a:xfrm>
        <a:prstGeom prst="blockArc">
          <a:avLst>
            <a:gd name="adj1" fmla="val 5029011"/>
            <a:gd name="adj2" fmla="val 10819999"/>
            <a:gd name="adj3" fmla="val 4636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C3B4E6-D71C-4604-9903-16E022C79B79}">
      <dsp:nvSpPr>
        <dsp:cNvPr id="0" name=""/>
        <dsp:cNvSpPr/>
      </dsp:nvSpPr>
      <dsp:spPr>
        <a:xfrm>
          <a:off x="2884635" y="527462"/>
          <a:ext cx="3223611" cy="3223611"/>
        </a:xfrm>
        <a:prstGeom prst="blockArc">
          <a:avLst>
            <a:gd name="adj1" fmla="val 21500954"/>
            <a:gd name="adj2" fmla="val 6227156"/>
            <a:gd name="adj3" fmla="val 4636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A48E38-C65D-49EA-BCC3-16E80FD4F2B3}">
      <dsp:nvSpPr>
        <dsp:cNvPr id="0" name=""/>
        <dsp:cNvSpPr/>
      </dsp:nvSpPr>
      <dsp:spPr>
        <a:xfrm>
          <a:off x="2884635" y="436751"/>
          <a:ext cx="3223611" cy="3223611"/>
        </a:xfrm>
        <a:prstGeom prst="blockArc">
          <a:avLst>
            <a:gd name="adj1" fmla="val 15372844"/>
            <a:gd name="adj2" fmla="val 99046"/>
            <a:gd name="adj3" fmla="val 4636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DDE55F-0E92-4513-81C2-D789D999D411}">
      <dsp:nvSpPr>
        <dsp:cNvPr id="0" name=""/>
        <dsp:cNvSpPr/>
      </dsp:nvSpPr>
      <dsp:spPr>
        <a:xfrm>
          <a:off x="3460631" y="1529327"/>
          <a:ext cx="1441540" cy="10890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/>
            <a:t>Дети</a:t>
          </a:r>
        </a:p>
      </dsp:txBody>
      <dsp:txXfrm>
        <a:off x="3460631" y="1529327"/>
        <a:ext cx="1441540" cy="1089053"/>
      </dsp:txXfrm>
    </dsp:sp>
    <dsp:sp modelId="{2EB18161-9891-4B64-A638-1B47B67BE450}">
      <dsp:nvSpPr>
        <dsp:cNvPr id="0" name=""/>
        <dsp:cNvSpPr/>
      </dsp:nvSpPr>
      <dsp:spPr>
        <a:xfrm>
          <a:off x="3250031" y="600"/>
          <a:ext cx="1742452" cy="10377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Использование планшетов</a:t>
          </a:r>
        </a:p>
      </dsp:txBody>
      <dsp:txXfrm>
        <a:off x="3250031" y="600"/>
        <a:ext cx="1742452" cy="1037730"/>
      </dsp:txXfrm>
    </dsp:sp>
    <dsp:sp modelId="{04F6F26C-5652-4F96-AEEC-6A7AD36D312D}">
      <dsp:nvSpPr>
        <dsp:cNvPr id="0" name=""/>
        <dsp:cNvSpPr/>
      </dsp:nvSpPr>
      <dsp:spPr>
        <a:xfrm>
          <a:off x="5195874" y="1562729"/>
          <a:ext cx="1748720" cy="10623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Обучение с использованием ИКТ</a:t>
          </a:r>
        </a:p>
      </dsp:txBody>
      <dsp:txXfrm>
        <a:off x="5195874" y="1562729"/>
        <a:ext cx="1748720" cy="1062365"/>
      </dsp:txXfrm>
    </dsp:sp>
    <dsp:sp modelId="{1A4B0F57-F840-4219-9155-552B62B6BE08}">
      <dsp:nvSpPr>
        <dsp:cNvPr id="0" name=""/>
        <dsp:cNvSpPr/>
      </dsp:nvSpPr>
      <dsp:spPr>
        <a:xfrm>
          <a:off x="3216554" y="3149494"/>
          <a:ext cx="1809406" cy="10377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Участие в конкурсах с использованием ИКТ</a:t>
          </a:r>
        </a:p>
      </dsp:txBody>
      <dsp:txXfrm>
        <a:off x="3216554" y="3149494"/>
        <a:ext cx="1809406" cy="1037730"/>
      </dsp:txXfrm>
    </dsp:sp>
    <dsp:sp modelId="{3A56D82E-5EB3-45DA-87DE-B98CA7A21454}">
      <dsp:nvSpPr>
        <dsp:cNvPr id="0" name=""/>
        <dsp:cNvSpPr/>
      </dsp:nvSpPr>
      <dsp:spPr>
        <a:xfrm>
          <a:off x="1443944" y="1575047"/>
          <a:ext cx="1866627" cy="10377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/>
            <a:t>Доп. образование с использованием ИКТ</a:t>
          </a:r>
        </a:p>
      </dsp:txBody>
      <dsp:txXfrm>
        <a:off x="1443944" y="1575047"/>
        <a:ext cx="1866627" cy="1037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33D75-8696-4BBB-8220-78F5B197B990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F6853-C548-4970-BAC8-DC7722F05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F6853-C548-4970-BAC8-DC7722F05E1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10/5/2014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10/5/2014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10/5/2014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10/5/2014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10/5/2014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10/5/2014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10/5/2014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10/5/2014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10/5/2014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10/5/2014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10/5/2014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F6BCBE8-30B0-4476-8762-9236B142003A}" type="datetimeFigureOut">
              <a:rPr lang="en-US" smtClean="0"/>
              <a:pPr/>
              <a:t>10/5/2014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060848"/>
            <a:ext cx="7772400" cy="268891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Инновационный проект 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«Использование информационно-коммуникационных технологий в условиях семейного детского сада»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620688"/>
            <a:ext cx="7451168" cy="9144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Семейный детский сад «Соловушка»</a:t>
            </a:r>
          </a:p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Структурное подразделение МБДОУ детский сад «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Рябинушка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Сосновское, Нижегородской области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8144" y="4365104"/>
            <a:ext cx="2952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Шобонова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А.Ф.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кв.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категория.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Соавтор: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Шобонов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А.В., педагог дополнительного образования.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1840" y="6093296"/>
            <a:ext cx="2537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р.п. Сосновское, 2013г.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58924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Административный блок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836712"/>
          <a:ext cx="8363272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76672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Внутренняя среда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образовательный блок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476672"/>
          <a:ext cx="818356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Медицинский блок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61387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Сроки и этапы реализации проекта: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этап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организационно-подготовительный (март-май 2013 г.):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формирование творческой группы для создания проекта;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изучение передового опыта по данному вопросу;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создание проекта;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обсуждение и утверждение разработанной модели проекта на педагогическом совете.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этап - реализационный (май - ноябрь 2013 г.):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укрепление материально-технической базы;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апробация и систематизация использования информационно-коммуникационных технологий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– образовательном процессе семейного детского сада.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этап – итоговый - аналитический (декабрь 2013 г.):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анализ итогов работы;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внесение корректив в целях дальнейшего использования в образовательной практике;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диссеминация опыта работы.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 работы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308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Управление образовательным процессом в электронной форме;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Взаимодействие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Семейного детского сада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органами управления в сфере образования, с другими образовательными учреждениями и организациями;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Взаимодействие между участниками образовательного процесса, в том числе дистанционно;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Взаимодействие между педагогами системы образования – сетевые педагогические сообщества (посредством глобальных сетей);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Взаимодействие между участниками образовательного процесса, в том числе дистанционное (посредством локальных сетей);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интерактивных дидактических материалов, образовательных ресурсов, интерактивного оборудования.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183880" cy="25202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Адрес сайта МБДОУ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/с «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Рябинушка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7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ds.pvl.su</a:t>
            </a:r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11275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6756" y="1238250"/>
            <a:ext cx="267652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83880" cy="105156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проекта: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183880" cy="418795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«Использование информационно – коммуникационных технологий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условиях Семейного детского сада»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РЯБИНУШКА_лого.jpg"/>
          <p:cNvPicPr>
            <a:picLocks noChangeAspect="1"/>
          </p:cNvPicPr>
          <p:nvPr/>
        </p:nvPicPr>
        <p:blipFill>
          <a:blip r:embed="rId2" cstate="print"/>
          <a:srcRect l="50000" b="-1219"/>
          <a:stretch>
            <a:fillRect/>
          </a:stretch>
        </p:blipFill>
        <p:spPr>
          <a:xfrm>
            <a:off x="7092280" y="4221088"/>
            <a:ext cx="1391056" cy="14886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/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повышение качества воспитательно-образовательного процесса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использованием информационно-коммуникационных технологий всеми участниками образовательного процесса.</a:t>
            </a:r>
          </a:p>
          <a:p>
            <a:endParaRPr lang="ru-RU" dirty="0"/>
          </a:p>
        </p:txBody>
      </p:sp>
      <p:pic>
        <p:nvPicPr>
          <p:cNvPr id="4" name="Рисунок 3" descr="РЯБИНУШКА_лого.jpg"/>
          <p:cNvPicPr>
            <a:picLocks noChangeAspect="1"/>
          </p:cNvPicPr>
          <p:nvPr/>
        </p:nvPicPr>
        <p:blipFill>
          <a:blip r:embed="rId2" cstate="print"/>
          <a:srcRect l="50000" b="-1219"/>
          <a:stretch>
            <a:fillRect/>
          </a:stretch>
        </p:blipFill>
        <p:spPr>
          <a:xfrm>
            <a:off x="7092280" y="4221088"/>
            <a:ext cx="1391056" cy="14886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880" cy="1051560"/>
          </a:xfrm>
        </p:spPr>
        <p:txBody>
          <a:bodyPr>
            <a:noAutofit/>
          </a:bodyPr>
          <a:lstStyle/>
          <a:p>
            <a:r>
              <a:rPr lang="ru-RU" sz="4400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4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39248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применение информационно-коммуникационных технологий для построения единой информационной среды в ДОУ;</a:t>
            </a:r>
          </a:p>
          <a:p>
            <a:pPr lvl="0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повышение качества воспитательно-образовательного процесса;</a:t>
            </a:r>
          </a:p>
          <a:p>
            <a:pPr lvl="0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создание условий для быстрого обмена информацией, использования методических ресурсов основного ДОУ;</a:t>
            </a:r>
          </a:p>
          <a:p>
            <a:pPr lvl="0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повышение профессионального мастерства педагогов в области информационной культуры и компьютерной грамотности;</a:t>
            </a:r>
          </a:p>
          <a:p>
            <a:pPr lvl="0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совершенствование модели взаимодействия Семейного детского сада с дошкольными учреждениями района и Управлением образования;</a:t>
            </a:r>
          </a:p>
          <a:p>
            <a:pPr lvl="0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совершенствование модели взаимодействия дошкольного учреждения и семьи.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440160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</a:rPr>
              <a:t>Показатели по достижению цели проекта: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183880" cy="5256584"/>
          </a:xfrm>
        </p:spPr>
        <p:txBody>
          <a:bodyPr>
            <a:noAutofit/>
          </a:bodyPr>
          <a:lstStyle/>
          <a:p>
            <a:pPr lvl="0"/>
            <a:r>
              <a:rPr lang="ru-RU" sz="1800" dirty="0" smtClean="0"/>
              <a:t>доля воспитанников, охваченных обучением с использованием информационно-коммуникационных технологий;</a:t>
            </a:r>
          </a:p>
          <a:p>
            <a:pPr lvl="0"/>
            <a:r>
              <a:rPr lang="ru-RU" sz="1800" dirty="0" smtClean="0"/>
              <a:t>доля воспитанников, принявших участие в творческих конкурсах различного уровня (с использованием информационно-коммуникационных технологий);</a:t>
            </a:r>
          </a:p>
          <a:p>
            <a:pPr lvl="0"/>
            <a:r>
              <a:rPr lang="ru-RU" sz="1800" dirty="0" smtClean="0"/>
              <a:t>доля воспитанников ДОУ, охваченных дополнительным образованием с использованием информационно-коммуникационных технологий;</a:t>
            </a:r>
          </a:p>
          <a:p>
            <a:pPr lvl="0"/>
            <a:r>
              <a:rPr lang="ru-RU" sz="1800" dirty="0" smtClean="0"/>
              <a:t>доля педагогов, прошедших курсовую подготовку по программе «Использование ИКТ в педагогической деятельности МДОУ»;</a:t>
            </a:r>
          </a:p>
          <a:p>
            <a:pPr lvl="0"/>
            <a:r>
              <a:rPr lang="ru-RU" sz="1800" dirty="0" smtClean="0"/>
              <a:t>мониторинг степени применения педагогами информационно-коммуникационных технологий в воспитательно-образовательном процессе;</a:t>
            </a:r>
          </a:p>
          <a:p>
            <a:pPr lvl="0"/>
            <a:r>
              <a:rPr lang="ru-RU" sz="1800" dirty="0" smtClean="0"/>
              <a:t>уровень оснащенности ДОУ техническими средствами обучения;</a:t>
            </a:r>
          </a:p>
          <a:p>
            <a:pPr lvl="0"/>
            <a:r>
              <a:rPr lang="ru-RU" sz="1800" dirty="0" smtClean="0"/>
              <a:t>доля родителей, охваченных информационной средой ДОУ.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183880" cy="12961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Ожидаемые результаты и эффекты реализации проекта: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183880" cy="39719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b="1" i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детей:</a:t>
            </a:r>
            <a:endParaRPr lang="ru-RU" sz="36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эффективная реализация Основной общеобразовательной программы воспитанниками  с использованием информационно-коммуникационных технологий;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увеличение количества участников конкурсов различного уровня (с использованием информационно-коммуникационных технологий);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расширение сферы оказания дополнительных образовательных услуг;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/>
          </a:bodyPr>
          <a:lstStyle/>
          <a:p>
            <a:r>
              <a:rPr lang="ru-RU" i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педагогов: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60851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применение в педагогической практике информационно-коммуникационных технологий;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овладение педагогами компьютерной программой «Виртуальный детский сад»;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максимальная включенность педагогов в наполнение сайта МБДОУ;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увеличение количества участников конкурсов различного уровня и сетевых проектов;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выпуск электронного методического сборника «Методическая копилка»;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фильмотеки «Лучший педагогический опыт»;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оснащение техническими средствами обучения рабочих мест педагогов  и воспитанников;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183880" cy="1051560"/>
          </a:xfrm>
        </p:spPr>
        <p:txBody>
          <a:bodyPr>
            <a:normAutofit/>
          </a:bodyPr>
          <a:lstStyle/>
          <a:p>
            <a:r>
              <a:rPr lang="ru-RU" i="1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родителей: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44824"/>
            <a:ext cx="8183880" cy="4187952"/>
          </a:xfrm>
        </p:spPr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включение родителей в педагогический процесс средствами информационно-коммуникационных технологий;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возможность выбора формы получения консультации в сети Интернет (на сайте МБДОУ: текстовый документ, видео);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возможность общения со специалистами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электронной почте.</a:t>
            </a:r>
          </a:p>
          <a:p>
            <a:endParaRPr lang="ru-RU" dirty="0"/>
          </a:p>
        </p:txBody>
      </p:sp>
      <p:pic>
        <p:nvPicPr>
          <p:cNvPr id="4" name="Рисунок 3" descr="РЯБИНУШКА_лого.jpg"/>
          <p:cNvPicPr>
            <a:picLocks noChangeAspect="1"/>
          </p:cNvPicPr>
          <p:nvPr/>
        </p:nvPicPr>
        <p:blipFill>
          <a:blip r:embed="rId2" cstate="print"/>
          <a:srcRect l="50000" b="-1219"/>
          <a:stretch>
            <a:fillRect/>
          </a:stretch>
        </p:blipFill>
        <p:spPr>
          <a:xfrm>
            <a:off x="7308304" y="5157192"/>
            <a:ext cx="1031016" cy="1103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589240"/>
            <a:ext cx="8183880" cy="18745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информационной среды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Семейного детского сада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внешняя среда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332656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Двойная стрелка влево/вправо 8"/>
          <p:cNvSpPr/>
          <p:nvPr/>
        </p:nvSpPr>
        <p:spPr>
          <a:xfrm rot="18637549">
            <a:off x="5884813" y="2753038"/>
            <a:ext cx="1127918" cy="18289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войная стрелка влево/вправо 9"/>
          <p:cNvSpPr/>
          <p:nvPr/>
        </p:nvSpPr>
        <p:spPr>
          <a:xfrm rot="19550881">
            <a:off x="3306916" y="3871152"/>
            <a:ext cx="945716" cy="14462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войная стрелка влево/вправо 10"/>
          <p:cNvSpPr/>
          <p:nvPr/>
        </p:nvSpPr>
        <p:spPr>
          <a:xfrm rot="16200000" flipV="1">
            <a:off x="4391980" y="2456892"/>
            <a:ext cx="864096" cy="720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войная стрелка влево/вправо 11"/>
          <p:cNvSpPr/>
          <p:nvPr/>
        </p:nvSpPr>
        <p:spPr>
          <a:xfrm rot="12780075">
            <a:off x="2766112" y="2818120"/>
            <a:ext cx="1506313" cy="16090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724128" y="4005064"/>
            <a:ext cx="360040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358</TotalTime>
  <Words>542</Words>
  <Application>Microsoft Office PowerPoint</Application>
  <PresentationFormat>Экран (4:3)</PresentationFormat>
  <Paragraphs>108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Инновационный проект    «Использование информационно-коммуникационных технологий в условиях семейного детского сада» </vt:lpstr>
      <vt:lpstr>Тема проекта:</vt:lpstr>
      <vt:lpstr>Цель: </vt:lpstr>
      <vt:lpstr>Задачи:</vt:lpstr>
      <vt:lpstr>Показатели по достижению цели проекта: </vt:lpstr>
      <vt:lpstr>Ожидаемые результаты и эффекты реализации проекта: </vt:lpstr>
      <vt:lpstr>для педагогов:</vt:lpstr>
      <vt:lpstr>для родителей:</vt:lpstr>
      <vt:lpstr>   Модель информационной среды Семейного детского сада внешняя среда  </vt:lpstr>
      <vt:lpstr>  Административный блок </vt:lpstr>
      <vt:lpstr>Воспитательно – образовательный блок</vt:lpstr>
      <vt:lpstr>Медицинский блок</vt:lpstr>
      <vt:lpstr>Дети</vt:lpstr>
      <vt:lpstr>Сроки и этапы реализации проекта: </vt:lpstr>
      <vt:lpstr>Формы работы</vt:lpstr>
      <vt:lpstr>Адрес сайта МБДОУ д/с «Рябинушка» ds.pvl.su.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«Проектная деятельность в создании единой информационной среды ДОУ»</dc:title>
  <dc:creator>1</dc:creator>
  <cp:lastModifiedBy>1</cp:lastModifiedBy>
  <cp:revision>3</cp:revision>
  <dcterms:created xsi:type="dcterms:W3CDTF">2013-05-15T09:26:08Z</dcterms:created>
  <dcterms:modified xsi:type="dcterms:W3CDTF">2014-10-05T14:51:58Z</dcterms:modified>
</cp:coreProperties>
</file>