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0;&#1086;&#1085;&#1089;&#1087;&#1077;&#1082;&#1090;%20&#1091;&#1088;&#1086;&#1082;&#1072;%20&#1074;%203%20&#1082;&#1083;&#1072;&#1089;&#1089;&#1077;\zvuki_prirody_-_golosa_lesa_(zaycev.net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229199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2E8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по развитию речи в 3 классе на тему</a:t>
            </a:r>
            <a:br>
              <a:rPr lang="ru-RU" sz="6000" b="1" i="1" dirty="0" smtClean="0">
                <a:solidFill>
                  <a:srgbClr val="2E8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solidFill>
                  <a:srgbClr val="2E8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«Виды растений»</a:t>
            </a:r>
            <a:endParaRPr lang="ru-RU" sz="6000" b="1" i="1" dirty="0">
              <a:solidFill>
                <a:srgbClr val="2E8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400800" cy="7200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Дубова Л.А. </a:t>
            </a:r>
            <a:r>
              <a:rPr lang="ru-RU" dirty="0" smtClean="0">
                <a:solidFill>
                  <a:schemeClr val="tx1"/>
                </a:solidFill>
              </a:rPr>
              <a:t>школа-интернат № </a:t>
            </a:r>
            <a:r>
              <a:rPr lang="ru-RU" dirty="0" smtClean="0">
                <a:solidFill>
                  <a:schemeClr val="tx1"/>
                </a:solidFill>
              </a:rPr>
              <a:t>7 г</a:t>
            </a:r>
            <a:r>
              <a:rPr lang="ru-RU" dirty="0" smtClean="0">
                <a:solidFill>
                  <a:schemeClr val="tx1"/>
                </a:solidFill>
              </a:rPr>
              <a:t>. Казань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110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-1"/>
            <a:ext cx="5256584" cy="687135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sDesktop.net_1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20" y="-81390"/>
            <a:ext cx="9252520" cy="6939391"/>
          </a:xfrm>
        </p:spPr>
      </p:pic>
      <p:pic>
        <p:nvPicPr>
          <p:cNvPr id="3" name="zvuki_prirody_-_golosa_les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633ecd1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697448" cy="566124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a5fd_f8b29142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55450"/>
            <a:ext cx="5688632" cy="68025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ren elegansim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66" t="4396" r="3810" b="4396"/>
          <a:stretch>
            <a:fillRect/>
          </a:stretch>
        </p:blipFill>
        <p:spPr>
          <a:xfrm>
            <a:off x="395536" y="181237"/>
            <a:ext cx="8352928" cy="647937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ae27a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8785377" cy="494541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644" b="14794"/>
          <a:stretch>
            <a:fillRect/>
          </a:stretch>
        </p:blipFill>
        <p:spPr>
          <a:xfrm>
            <a:off x="179511" y="692696"/>
            <a:ext cx="8771039" cy="46085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8645677" cy="51125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514" t="19550" r="8807" b="25850"/>
          <a:stretch>
            <a:fillRect/>
          </a:stretch>
        </p:blipFill>
        <p:spPr>
          <a:xfrm>
            <a:off x="179512" y="332656"/>
            <a:ext cx="8712968" cy="576064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18</Words>
  <Application>Microsoft Office PowerPoint</Application>
  <PresentationFormat>Экран (4:3)</PresentationFormat>
  <Paragraphs>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по развитию речи в 3 классе на тему «Виды растений»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развитию речи в 3 классе на тему «Виды растений»</dc:title>
  <dc:creator>User</dc:creator>
  <cp:lastModifiedBy>Людмила</cp:lastModifiedBy>
  <cp:revision>12</cp:revision>
  <dcterms:created xsi:type="dcterms:W3CDTF">2012-10-31T06:26:24Z</dcterms:created>
  <dcterms:modified xsi:type="dcterms:W3CDTF">2012-11-02T10:30:10Z</dcterms:modified>
</cp:coreProperties>
</file>