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C92C5-36C5-4EBA-8AE3-1DE3F10896D1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60951-32C2-4368-9D08-32709358F5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000131"/>
          </a:xfrm>
        </p:spPr>
        <p:txBody>
          <a:bodyPr/>
          <a:lstStyle/>
          <a:p>
            <a:r>
              <a:rPr lang="ru-RU" dirty="0" smtClean="0"/>
              <a:t>Юрьев - Польский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2813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Администратор\Мои документы\Копия Изображение 1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0138" y="1571612"/>
            <a:ext cx="6943725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Георгиевский собор 1906г.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09" y="1600200"/>
            <a:ext cx="78581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Старый Юрьев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50099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Современный вид Георгиевского собора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13757"/>
            <a:ext cx="7358114" cy="4498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Таким представляли себе русские мастера слона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685804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Камни с изображением святых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14924"/>
            <a:ext cx="8001056" cy="425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Портрет строителя собора и первого </a:t>
            </a:r>
            <a:r>
              <a:rPr lang="ru-RU" sz="3600" dirty="0" err="1" smtClean="0"/>
              <a:t>юрьевского</a:t>
            </a:r>
            <a:r>
              <a:rPr lang="ru-RU" sz="3600" dirty="0" smtClean="0"/>
              <a:t> князя Святослава. Сейчас эту маску можно увидеть внутри храма.</a:t>
            </a:r>
            <a:endParaRPr lang="ru-RU" sz="36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585791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«Святославов крест»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00200"/>
            <a:ext cx="4857783" cy="475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44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Юрьев - Польский</vt:lpstr>
      <vt:lpstr>Георгиевский собор 1906г.</vt:lpstr>
      <vt:lpstr>Старый Юрьев</vt:lpstr>
      <vt:lpstr>Современный вид Георгиевского собора</vt:lpstr>
      <vt:lpstr>Таким представляли себе русские мастера слона</vt:lpstr>
      <vt:lpstr>Камни с изображением святых</vt:lpstr>
      <vt:lpstr>Портрет строителя собора и первого юрьевского князя Святослава. Сейчас эту маску можно увидеть внутри храма.</vt:lpstr>
      <vt:lpstr>«Святославов крест»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Юрьев - Польский</dc:title>
  <dc:creator>User</dc:creator>
  <cp:lastModifiedBy>User</cp:lastModifiedBy>
  <cp:revision>7</cp:revision>
  <dcterms:created xsi:type="dcterms:W3CDTF">2012-05-31T12:20:02Z</dcterms:created>
  <dcterms:modified xsi:type="dcterms:W3CDTF">2012-05-31T13:25:38Z</dcterms:modified>
</cp:coreProperties>
</file>