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36" r:id="rId2"/>
    <p:sldId id="305" r:id="rId3"/>
    <p:sldId id="322" r:id="rId4"/>
    <p:sldId id="360" r:id="rId5"/>
    <p:sldId id="339" r:id="rId6"/>
    <p:sldId id="340" r:id="rId7"/>
    <p:sldId id="341" r:id="rId8"/>
    <p:sldId id="342" r:id="rId9"/>
    <p:sldId id="325" r:id="rId10"/>
    <p:sldId id="343" r:id="rId11"/>
    <p:sldId id="345" r:id="rId12"/>
    <p:sldId id="349" r:id="rId13"/>
    <p:sldId id="351" r:id="rId14"/>
    <p:sldId id="348" r:id="rId15"/>
    <p:sldId id="350" r:id="rId16"/>
    <p:sldId id="352" r:id="rId17"/>
    <p:sldId id="353" r:id="rId18"/>
    <p:sldId id="332" r:id="rId19"/>
    <p:sldId id="354" r:id="rId20"/>
    <p:sldId id="356" r:id="rId21"/>
    <p:sldId id="358" r:id="rId22"/>
    <p:sldId id="337" r:id="rId23"/>
    <p:sldId id="359" r:id="rId24"/>
    <p:sldId id="33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72D4"/>
    <a:srgbClr val="B21A8E"/>
    <a:srgbClr val="934BC9"/>
    <a:srgbClr val="FD99B3"/>
    <a:srgbClr val="FFE9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5" d="100"/>
          <a:sy n="45" d="100"/>
        </p:scale>
        <p:origin x="-1162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44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853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7.png"/><Relationship Id="rId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7.png"/><Relationship Id="rId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пять. Цифра 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38" y="1306692"/>
            <a:ext cx="4209650" cy="292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95940" y="1643050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28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07504" y="869811"/>
            <a:ext cx="918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точек надо нарисовать Пете на последней карточке?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518094" y="3286124"/>
            <a:ext cx="71438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1" y="1893574"/>
            <a:ext cx="64373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995086" y="4653136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44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30798 -0.33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34" y="26369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648" y="26369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6101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2538859" cy="158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42" y="980728"/>
            <a:ext cx="2532850" cy="158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764" y="980728"/>
            <a:ext cx="2532850" cy="159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179512" y="512184"/>
            <a:ext cx="7128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каждой карточке.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727684" y="269076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470843" y="2690761"/>
            <a:ext cx="110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35181" y="269076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35195" y="3195476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пять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5.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7" name="Прямая соединительная линия 116"/>
          <p:cNvCxnSpPr>
            <a:stCxn id="119" idx="0"/>
          </p:cNvCxnSpPr>
          <p:nvPr/>
        </p:nvCxnSpPr>
        <p:spPr>
          <a:xfrm flipH="1">
            <a:off x="4541343" y="3682938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119" idx="1"/>
            <a:endCxn id="119" idx="3"/>
          </p:cNvCxnSpPr>
          <p:nvPr/>
        </p:nvCxnSpPr>
        <p:spPr>
          <a:xfrm>
            <a:off x="3203848" y="5024247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рямоугольник 118"/>
          <p:cNvSpPr/>
          <p:nvPr/>
        </p:nvSpPr>
        <p:spPr>
          <a:xfrm>
            <a:off x="3203848" y="368293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32-конечная звезда 119"/>
          <p:cNvSpPr/>
          <p:nvPr/>
        </p:nvSpPr>
        <p:spPr>
          <a:xfrm>
            <a:off x="4674323" y="3699008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Дуга 120"/>
          <p:cNvSpPr/>
          <p:nvPr/>
        </p:nvSpPr>
        <p:spPr>
          <a:xfrm rot="2279206">
            <a:off x="4440438" y="4423178"/>
            <a:ext cx="1446009" cy="1473478"/>
          </a:xfrm>
          <a:prstGeom prst="arc">
            <a:avLst>
              <a:gd name="adj1" fmla="val 10381678"/>
              <a:gd name="adj2" fmla="val 20295603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27" name="Дуга 126"/>
          <p:cNvSpPr/>
          <p:nvPr/>
        </p:nvSpPr>
        <p:spPr>
          <a:xfrm rot="6451496">
            <a:off x="4707254" y="2754511"/>
            <a:ext cx="1228597" cy="1216853"/>
          </a:xfrm>
          <a:prstGeom prst="arc">
            <a:avLst>
              <a:gd name="adj1" fmla="val 17183731"/>
              <a:gd name="adj2" fmla="val 217855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550030" y="3682939"/>
            <a:ext cx="281244" cy="110434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6561880">
            <a:off x="4076726" y="4574968"/>
            <a:ext cx="2091465" cy="1454513"/>
          </a:xfrm>
          <a:prstGeom prst="arc">
            <a:avLst>
              <a:gd name="adj1" fmla="val 15213556"/>
              <a:gd name="adj2" fmla="val 2448196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530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22" grpId="0"/>
      <p:bldP spid="123" grpId="0"/>
      <p:bldP spid="116" grpId="0"/>
      <p:bldP spid="119" grpId="0" animBg="1"/>
      <p:bldP spid="120" grpId="0" animBg="1"/>
      <p:bldP spid="120" grpId="1" animBg="1"/>
      <p:bldP spid="121" grpId="1" animBg="1"/>
      <p:bldP spid="127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82582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32750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Дуга 35"/>
          <p:cNvSpPr/>
          <p:nvPr/>
        </p:nvSpPr>
        <p:spPr>
          <a:xfrm rot="19045882">
            <a:off x="6091550" y="2247762"/>
            <a:ext cx="2312767" cy="2396229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32630" y="1700808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84368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51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82582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32750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82189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Дуга 35"/>
          <p:cNvSpPr/>
          <p:nvPr/>
        </p:nvSpPr>
        <p:spPr>
          <a:xfrm rot="19045882">
            <a:off x="6091550" y="2247762"/>
            <a:ext cx="2312767" cy="2396229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932630" y="1700808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84368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29586" y="310613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5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-0.18785 -0.189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02312E-6 L -0.26094 -0.1893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56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02312E-6 L 0.19688 -0.189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02312E-6 L -0.21841 -0.1893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20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02312E-6 L 0.0934 -0.1893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 animBg="1"/>
      <p:bldP spid="33" grpId="0" animBg="1"/>
      <p:bldP spid="36" grpId="0" animBg="1"/>
      <p:bldP spid="42" grpId="0"/>
      <p:bldP spid="49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24941" y="3106134"/>
            <a:ext cx="518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704005" flipH="1">
            <a:off x="6051111" y="2371368"/>
            <a:ext cx="2537141" cy="2381528"/>
          </a:xfrm>
          <a:prstGeom prst="arc">
            <a:avLst>
              <a:gd name="adj1" fmla="val 16708241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022248" y="1772816"/>
            <a:ext cx="86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2387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813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73888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53898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24227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10637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3963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9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24941" y="3106134"/>
            <a:ext cx="518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704005" flipH="1">
            <a:off x="6028978" y="2321128"/>
            <a:ext cx="2537141" cy="2381528"/>
          </a:xfrm>
          <a:prstGeom prst="arc">
            <a:avLst>
              <a:gd name="adj1" fmla="val 16708241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022248" y="1772816"/>
            <a:ext cx="86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036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517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997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82582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32750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6372200" y="272658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10637" y="3106134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2956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69484" y="314096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8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02312E-6 L -0.26094 -0.189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56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2312E-6 L -0.3257 -0.1893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5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02312E-6 L 0.19688 -0.189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02312E-6 L -0.20278 -0.1893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2312E-6 L 0.16528 -0.1893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/>
      <p:bldP spid="26" grpId="0" animBg="1"/>
      <p:bldP spid="29" grpId="0" animBg="1"/>
      <p:bldP spid="31" grpId="0" animBg="1"/>
      <p:bldP spid="33" grpId="0" animBg="1"/>
      <p:bldP spid="36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grpSp>
        <p:nvGrpSpPr>
          <p:cNvPr id="13" name="Группа 95"/>
          <p:cNvGrpSpPr/>
          <p:nvPr/>
        </p:nvGrpSpPr>
        <p:grpSpPr>
          <a:xfrm>
            <a:off x="467544" y="1836113"/>
            <a:ext cx="1473409" cy="1071570"/>
            <a:chOff x="1928794" y="2143116"/>
            <a:chExt cx="1571636" cy="1214446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231" y="2266284"/>
            <a:ext cx="4297363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11560" y="3636313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1560" y="421237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083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grpSp>
        <p:nvGrpSpPr>
          <p:cNvPr id="13" name="Группа 95"/>
          <p:cNvGrpSpPr/>
          <p:nvPr/>
        </p:nvGrpSpPr>
        <p:grpSpPr>
          <a:xfrm>
            <a:off x="467544" y="1836113"/>
            <a:ext cx="1473409" cy="1071570"/>
            <a:chOff x="1928794" y="2143116"/>
            <a:chExt cx="1571636" cy="1214446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231" y="2266284"/>
            <a:ext cx="4297363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11560" y="3612310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1560" y="4164371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4716433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- 4 =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958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7" y="2267541"/>
            <a:ext cx="329882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6113"/>
            <a:ext cx="26939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1560" y="3636313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1560" y="421237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- 2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80709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7" y="2267541"/>
            <a:ext cx="329882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6113"/>
            <a:ext cx="26939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611560" y="3060249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1560" y="3588308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644425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- 3 =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4116367"/>
            <a:ext cx="1929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- 2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47118" y="2267541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798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424" y="1215562"/>
            <a:ext cx="440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Счет по числовому отрезку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0" y="257174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85720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1214414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2143108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3071802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4000496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4929190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5857884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6786578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7715272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14282" y="19155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000100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28794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857488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283584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283108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283108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283584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283108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2831083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2852936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" name="Прямоугольник 12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62068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956" y="1087019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7"/>
          <p:cNvGrpSpPr/>
          <p:nvPr/>
        </p:nvGrpSpPr>
        <p:grpSpPr>
          <a:xfrm>
            <a:off x="2500298" y="1844824"/>
            <a:ext cx="1714512" cy="1500198"/>
            <a:chOff x="3286116" y="1500174"/>
            <a:chExt cx="1714512" cy="15001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1844824"/>
            <a:ext cx="1714512" cy="1500198"/>
            <a:chOff x="3286116" y="1500174"/>
            <a:chExt cx="1714512" cy="150019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786314" y="1844824"/>
            <a:ext cx="1714512" cy="1500198"/>
            <a:chOff x="3286116" y="1500174"/>
            <a:chExt cx="1714512" cy="1500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214414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7000892" y="1916262"/>
            <a:ext cx="1714512" cy="1500198"/>
            <a:chOff x="3286116" y="1500174"/>
            <a:chExt cx="1714512" cy="15001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8001024" y="2844956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571472" y="2423738"/>
            <a:ext cx="1000132" cy="357190"/>
            <a:chOff x="571472" y="1991690"/>
            <a:chExt cx="1000132" cy="357190"/>
          </a:xfrm>
        </p:grpSpPr>
        <p:cxnSp>
          <p:nvCxnSpPr>
            <p:cNvPr id="39" name="Прямая соединительная линия 38"/>
            <p:cNvCxnSpPr>
              <a:stCxn id="23" idx="0"/>
              <a:endCxn id="20" idx="2"/>
            </p:cNvCxnSpPr>
            <p:nvPr/>
          </p:nvCxnSpPr>
          <p:spPr>
            <a:xfrm flipV="1">
              <a:off x="571472" y="1991690"/>
              <a:ext cx="428628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0" idx="2"/>
              <a:endCxn id="29" idx="0"/>
            </p:cNvCxnSpPr>
            <p:nvPr/>
          </p:nvCxnSpPr>
          <p:spPr>
            <a:xfrm>
              <a:off x="1000100" y="1991690"/>
              <a:ext cx="571504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2857488" y="2416328"/>
            <a:ext cx="1000132" cy="357190"/>
            <a:chOff x="571472" y="2143116"/>
            <a:chExt cx="1000132" cy="357190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5214942" y="2416328"/>
            <a:ext cx="1000132" cy="357190"/>
            <a:chOff x="571472" y="2143116"/>
            <a:chExt cx="1000132" cy="35719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7429520" y="2487766"/>
            <a:ext cx="1000132" cy="357190"/>
            <a:chOff x="571472" y="2143116"/>
            <a:chExt cx="1000132" cy="35719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Прямоугольник 52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42387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0813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73888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963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5557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41308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07058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72809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38559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36446" y="4293096"/>
            <a:ext cx="850109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71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3522" y="62068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четыре равенства можно записать к рисунку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956" y="1087019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7"/>
          <p:cNvGrpSpPr/>
          <p:nvPr/>
        </p:nvGrpSpPr>
        <p:grpSpPr>
          <a:xfrm>
            <a:off x="2500298" y="1844824"/>
            <a:ext cx="1714512" cy="1500198"/>
            <a:chOff x="3286116" y="1500174"/>
            <a:chExt cx="1714512" cy="150019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1844824"/>
            <a:ext cx="1714512" cy="1500198"/>
            <a:chOff x="3286116" y="1500174"/>
            <a:chExt cx="1714512" cy="150019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786314" y="1844824"/>
            <a:ext cx="1714512" cy="1500198"/>
            <a:chOff x="3286116" y="1500174"/>
            <a:chExt cx="1714512" cy="1500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214414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2773518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7000892" y="1916262"/>
            <a:ext cx="1714512" cy="1500198"/>
            <a:chOff x="3286116" y="1500174"/>
            <a:chExt cx="1714512" cy="15001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8001024" y="2844956"/>
            <a:ext cx="714380" cy="5715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571472" y="2423738"/>
            <a:ext cx="1000132" cy="357190"/>
            <a:chOff x="571472" y="1991690"/>
            <a:chExt cx="1000132" cy="357190"/>
          </a:xfrm>
        </p:grpSpPr>
        <p:cxnSp>
          <p:nvCxnSpPr>
            <p:cNvPr id="39" name="Прямая соединительная линия 38"/>
            <p:cNvCxnSpPr>
              <a:stCxn id="23" idx="0"/>
              <a:endCxn id="20" idx="2"/>
            </p:cNvCxnSpPr>
            <p:nvPr/>
          </p:nvCxnSpPr>
          <p:spPr>
            <a:xfrm flipV="1">
              <a:off x="571472" y="1991690"/>
              <a:ext cx="428628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0" idx="2"/>
              <a:endCxn id="29" idx="0"/>
            </p:cNvCxnSpPr>
            <p:nvPr/>
          </p:nvCxnSpPr>
          <p:spPr>
            <a:xfrm>
              <a:off x="1000100" y="1991690"/>
              <a:ext cx="571504" cy="35719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2857488" y="2416328"/>
            <a:ext cx="1000132" cy="357190"/>
            <a:chOff x="571472" y="2143116"/>
            <a:chExt cx="1000132" cy="357190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5214942" y="2416328"/>
            <a:ext cx="1000132" cy="357190"/>
            <a:chOff x="571472" y="2143116"/>
            <a:chExt cx="1000132" cy="35719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7429520" y="2487766"/>
            <a:ext cx="1000132" cy="357190"/>
            <a:chOff x="571472" y="2143116"/>
            <a:chExt cx="1000132" cy="35719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Прямоугольник 52"/>
          <p:cNvSpPr/>
          <p:nvPr/>
        </p:nvSpPr>
        <p:spPr>
          <a:xfrm>
            <a:off x="76637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42387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0813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273888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963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5557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41308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07058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72809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38559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0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02312E-6 L -0.15278 -0.420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-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0.32396 -0.420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8" y="-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0.4243 -0.420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15" y="-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02312E-6 L 0.73906 -0.409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44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63" grpId="0" animBg="1"/>
      <p:bldP spid="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20" y="2500306"/>
            <a:ext cx="2500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4 = 5</a:t>
            </a:r>
          </a:p>
          <a:p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  4 = 1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2956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2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3 = 2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1308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1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1 = 4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700635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312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561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5612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8951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1142984"/>
            <a:ext cx="814393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 верные равенства. Запиши в «окошках » знаки действий  (+, - 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63637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36446" y="4293096"/>
            <a:ext cx="850109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06498" y="562985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67544" y="5645638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406498" y="5639115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67544" y="5643276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406498" y="5636753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67544" y="565253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406498" y="564601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20" y="2500306"/>
            <a:ext cx="2500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4 = 5</a:t>
            </a:r>
          </a:p>
          <a:p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  4 = 1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2956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2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3 = 2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1308" y="25003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1 = 5</a:t>
            </a:r>
          </a:p>
          <a:p>
            <a:pPr marL="342900" indent="-342900"/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-  1 = 4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700635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312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5612" y="3714664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5612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8951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1142984"/>
            <a:ext cx="814393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 верные равенства. Запиши в «окошках » знаки действий  (+, - ).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63637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406498" y="562985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67544" y="5645638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406498" y="5639115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67544" y="5643276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406498" y="5636753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67544" y="565253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406498" y="5646014"/>
            <a:ext cx="35719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05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24" y="134076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Установите закономерность и продолжите его вправо и влево на одно число.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1873410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1621952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2124868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179512" y="4220182"/>
            <a:ext cx="6286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0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61248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" name="Прямоугольник 138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140" name="Овал 139"/>
          <p:cNvSpPr/>
          <p:nvPr/>
        </p:nvSpPr>
        <p:spPr>
          <a:xfrm>
            <a:off x="5977866" y="3429000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5726408" y="3429000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6229324" y="3429000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030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078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0309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661248"/>
            <a:ext cx="676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5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24" y="134076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Установите закономерность и продолжите его вправо и влево на одно число.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1873410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1639882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2106938" y="3388817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0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6124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61248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" name="Прямоугольник 138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140" name="Овал 139"/>
          <p:cNvSpPr/>
          <p:nvPr/>
        </p:nvSpPr>
        <p:spPr>
          <a:xfrm>
            <a:off x="5977866" y="3420035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5744338" y="3420035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6211394" y="3420035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3634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3634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3634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661248"/>
            <a:ext cx="676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5" y="566124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16" y="4610409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13108 -0.39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-0.15851 -0.399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7135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число, которое может  быть суммой двух других чисел.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47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4269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908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3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29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528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16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5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6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256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36895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42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5058" y="2145050"/>
            <a:ext cx="1440174" cy="1819999"/>
            <a:chOff x="255058" y="2145050"/>
            <a:chExt cx="1440174" cy="181999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60349" y="2924944"/>
              <a:ext cx="1000132" cy="250033"/>
              <a:chOff x="6143636" y="3286124"/>
              <a:chExt cx="2000264" cy="50006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Прямоугольник 24"/>
            <p:cNvSpPr/>
            <p:nvPr/>
          </p:nvSpPr>
          <p:spPr>
            <a:xfrm>
              <a:off x="25505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23990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2300" y="2145050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62119" y="2132856"/>
            <a:ext cx="1440174" cy="1819999"/>
            <a:chOff x="2627770" y="2132856"/>
            <a:chExt cx="1440174" cy="181999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Прямоугольник 32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669180" y="2132856"/>
            <a:ext cx="1440174" cy="1819999"/>
            <a:chOff x="2627770" y="2132856"/>
            <a:chExt cx="1440174" cy="181999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76242" y="2132856"/>
            <a:ext cx="1440174" cy="1819999"/>
            <a:chOff x="2627770" y="2132856"/>
            <a:chExt cx="1440174" cy="181999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48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179512" y="422018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50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7135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число, которое может  быть суммой двух других чисел.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47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4269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908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3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29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528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16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5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6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256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36895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42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5058" y="2145050"/>
            <a:ext cx="1440174" cy="1819999"/>
            <a:chOff x="255058" y="2145050"/>
            <a:chExt cx="1440174" cy="181999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60349" y="2924944"/>
              <a:ext cx="1000132" cy="250033"/>
              <a:chOff x="6143636" y="3286124"/>
              <a:chExt cx="2000264" cy="50006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Прямоугольник 24"/>
            <p:cNvSpPr/>
            <p:nvPr/>
          </p:nvSpPr>
          <p:spPr>
            <a:xfrm>
              <a:off x="25505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23990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2300" y="2145050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62119" y="2132856"/>
            <a:ext cx="1440174" cy="1819999"/>
            <a:chOff x="2627770" y="2132856"/>
            <a:chExt cx="1440174" cy="181999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Прямоугольник 32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669180" y="2132856"/>
            <a:ext cx="1440174" cy="1819999"/>
            <a:chOff x="2627770" y="2132856"/>
            <a:chExt cx="1440174" cy="181999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76242" y="2132856"/>
            <a:ext cx="1440174" cy="1819999"/>
            <a:chOff x="2627770" y="2132856"/>
            <a:chExt cx="1440174" cy="181999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48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254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03715 -0.49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1.48148E-6 L 0.22396 -0.334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1.48148E-6 L 0.16702 -0.33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7135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число, которое может  быть суммой двух других чисел.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47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4269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753898"/>
            <a:ext cx="669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 «</a:t>
            </a:r>
            <a:r>
              <a:rPr lang="ru-RU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Методических рекомендаций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908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30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29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528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38167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566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6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1256" y="5517232"/>
            <a:ext cx="45532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36895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4294" y="5517232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5058" y="2145050"/>
            <a:ext cx="1440174" cy="1819999"/>
            <a:chOff x="255058" y="2145050"/>
            <a:chExt cx="1440174" cy="181999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60349" y="2924944"/>
              <a:ext cx="1000132" cy="250033"/>
              <a:chOff x="6143636" y="3286124"/>
              <a:chExt cx="2000264" cy="50006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Прямоугольник 24"/>
            <p:cNvSpPr/>
            <p:nvPr/>
          </p:nvSpPr>
          <p:spPr>
            <a:xfrm>
              <a:off x="25505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239908" y="3257163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2300" y="2145050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62119" y="2132856"/>
            <a:ext cx="1440174" cy="1819999"/>
            <a:chOff x="2627770" y="2132856"/>
            <a:chExt cx="1440174" cy="181999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Прямоугольник 32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669180" y="2132856"/>
            <a:ext cx="1440174" cy="1819999"/>
            <a:chOff x="2627770" y="2132856"/>
            <a:chExt cx="1440174" cy="181999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76242" y="2132856"/>
            <a:ext cx="1440174" cy="1819999"/>
            <a:chOff x="2627770" y="2132856"/>
            <a:chExt cx="1440174" cy="1819999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833061" y="2912750"/>
              <a:ext cx="1000132" cy="250033"/>
              <a:chOff x="6143636" y="3286124"/>
              <a:chExt cx="2000264" cy="500066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143636" y="3286124"/>
                <a:ext cx="1000132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143769" y="3286124"/>
                <a:ext cx="1000131" cy="5000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48"/>
            <p:cNvSpPr/>
            <p:nvPr/>
          </p:nvSpPr>
          <p:spPr>
            <a:xfrm>
              <a:off x="262777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612620" y="3244969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sz="4000" dirty="0">
                <a:solidFill>
                  <a:srgbClr val="002060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105012" y="2132856"/>
              <a:ext cx="455324" cy="70788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931015" y="2112010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483768" y="3225170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467542" y="3228216"/>
            <a:ext cx="441146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95086" y="5517232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46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3526 -0.49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22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46458 -0.334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4823 -0.33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2844" y="860519"/>
            <a:ext cx="5479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ответить на вопросы.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929190" y="314324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22855" y="4048464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Составьте выражение к рисунку: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5972216" y="3114164"/>
            <a:ext cx="64294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038908" y="3986908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8873" y="1444024"/>
            <a:ext cx="3562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83228" y="1445423"/>
            <a:ext cx="2798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37" y="2520058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00" y="2063748"/>
            <a:ext cx="574833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2655018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836447" y="3925354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88872" y="5721651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227826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41422" y="5721651"/>
            <a:ext cx="38985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193107" y="4725144"/>
            <a:ext cx="36765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168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4971E-6 L 0.69167 -0.2610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83" y="-13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46" grpId="0"/>
      <p:bldP spid="145" grpId="0"/>
      <p:bldP spid="153" grpId="0"/>
      <p:bldP spid="9" grpId="0"/>
      <p:bldP spid="10" grpId="0"/>
      <p:bldP spid="54" grpId="0" animBg="1"/>
      <p:bldP spid="63" grpId="0" animBg="1"/>
      <p:bldP spid="64" grpId="0" animBg="1"/>
      <p:bldP spid="65" grpId="0" animBg="1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28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07504" y="869811"/>
            <a:ext cx="918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точек надо нарисовать Пете на последней карточке?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518094" y="3286124"/>
            <a:ext cx="71438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1" y="1893574"/>
            <a:ext cx="64373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1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28" y="559400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79512" y="422018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29. Число пять. Цифра 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1689</TotalTime>
  <Words>1122</Words>
  <Application>Microsoft Office PowerPoint</Application>
  <PresentationFormat>Экран (4:3)</PresentationFormat>
  <Paragraphs>358</Paragraphs>
  <Slides>24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182</cp:revision>
  <dcterms:created xsi:type="dcterms:W3CDTF">2010-10-26T14:31:01Z</dcterms:created>
  <dcterms:modified xsi:type="dcterms:W3CDTF">2012-10-18T23:06:30Z</dcterms:modified>
</cp:coreProperties>
</file>