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99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8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F1ACC-133B-4A3F-BD16-1CEA3FE6AB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37FE29-B59A-4E84-B4B7-00E84152CC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3F112C-E1D2-4554-980B-5B6AB5A69D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8FEBA3-96D2-470B-8F5E-29489B6BDA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1EF6B-532F-4FC0-9614-DEE097CDFC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3C8A9-2B19-42CA-BA48-DF5AD18838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5834C-40FC-4AE8-9E4A-3C59B868D3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015754-0B93-4275-A878-ADBDB94EC2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D1807-1D65-45C1-BC5D-869BBDC69B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AAD06-68BD-437E-BA42-F70EB68ABD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D4D06-0063-4F12-A966-9781CD3E02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8EE1629-4373-4F4B-9BEA-6D43695319A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Чтение  и  запись  многозначных  чисел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2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07904" y="5805264"/>
            <a:ext cx="2160240" cy="622920"/>
          </a:xfrm>
        </p:spPr>
        <p:txBody>
          <a:bodyPr/>
          <a:lstStyle/>
          <a:p>
            <a:r>
              <a:rPr lang="ru-RU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  класс</a:t>
            </a:r>
            <a:endParaRPr lang="ru-RU" sz="28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2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11566"/>
          <a:stretch>
            <a:fillRect/>
          </a:stretch>
        </p:blipFill>
        <p:spPr bwMode="auto">
          <a:xfrm>
            <a:off x="733425" y="715963"/>
            <a:ext cx="7677150" cy="4801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1907704" y="4365104"/>
            <a:ext cx="532859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>
                  <a:solidFill>
                    <a:srgbClr val="FF9900"/>
                  </a:solidFill>
                </a:ln>
                <a:solidFill>
                  <a:srgbClr val="FF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http://</a:t>
            </a:r>
            <a:r>
              <a:rPr lang="en-US" sz="2800" b="1" dirty="0" smtClean="0">
                <a:ln w="1905">
                  <a:solidFill>
                    <a:srgbClr val="FF9900"/>
                  </a:solidFill>
                </a:ln>
                <a:solidFill>
                  <a:srgbClr val="FF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nsportal.ru/</a:t>
            </a:r>
            <a:endParaRPr lang="ru-RU" sz="2800" b="1" cap="none" spc="0" dirty="0">
              <a:ln w="1905">
                <a:solidFill>
                  <a:srgbClr val="FF9900"/>
                </a:solidFill>
              </a:ln>
              <a:solidFill>
                <a:srgbClr val="FF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4" y="260649"/>
          <a:ext cx="8712966" cy="649004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68150"/>
                <a:gridCol w="1440160"/>
                <a:gridCol w="1548173"/>
                <a:gridCol w="1188131"/>
                <a:gridCol w="1512168"/>
                <a:gridCol w="1656184"/>
              </a:tblGrid>
              <a:tr h="1533954">
                <a:tc gridSpan="3"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II</a:t>
                      </a:r>
                      <a:r>
                        <a:rPr lang="en-US" sz="4000" baseline="0" dirty="0" smtClean="0"/>
                        <a:t>  </a:t>
                      </a:r>
                      <a:r>
                        <a:rPr lang="ru-RU" sz="4000" baseline="0" dirty="0" smtClean="0"/>
                        <a:t>класс</a:t>
                      </a:r>
                      <a:endParaRPr lang="ru-RU" sz="4000" dirty="0" smtClean="0"/>
                    </a:p>
                    <a:p>
                      <a:pPr algn="ctr"/>
                      <a:r>
                        <a:rPr lang="ru-RU" sz="4000" dirty="0" smtClean="0"/>
                        <a:t>Класс  тысяч</a:t>
                      </a:r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I</a:t>
                      </a:r>
                      <a:r>
                        <a:rPr lang="en-US" sz="4000" baseline="0" dirty="0" smtClean="0"/>
                        <a:t>  </a:t>
                      </a:r>
                      <a:r>
                        <a:rPr lang="ru-RU" sz="4000" baseline="0" dirty="0" smtClean="0"/>
                        <a:t>класс</a:t>
                      </a:r>
                      <a:endParaRPr lang="ru-RU" sz="4000" dirty="0" smtClean="0"/>
                    </a:p>
                    <a:p>
                      <a:pPr algn="ctr"/>
                      <a:r>
                        <a:rPr lang="ru-RU" sz="4000" dirty="0" smtClean="0"/>
                        <a:t>Класс  единиц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9647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Сотни</a:t>
                      </a:r>
                    </a:p>
                    <a:p>
                      <a:pPr algn="ctr"/>
                      <a:r>
                        <a:rPr lang="ru-RU" sz="2400" b="1" dirty="0" smtClean="0"/>
                        <a:t>тысяч</a:t>
                      </a:r>
                      <a:endParaRPr lang="ru-RU" sz="24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Десятки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тысяч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Единицы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тысяч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Сотни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Десятки</a:t>
                      </a:r>
                      <a:endParaRPr lang="ru-RU" sz="24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Единицы</a:t>
                      </a:r>
                      <a:endParaRPr lang="ru-RU" sz="24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91715"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691715"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</a:tr>
              <a:tr h="691715"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</a:tr>
              <a:tr h="691715"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</a:tr>
              <a:tr h="691715"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</a:tr>
              <a:tr h="614224"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39552" y="2564904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79712" y="2564904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19872" y="2564904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60032" y="2564904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28184" y="2564904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812360" y="2564904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3441680"/>
            <a:ext cx="486003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Двести  восемьдесят шесть</a:t>
            </a:r>
          </a:p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тысяч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3573016"/>
            <a:ext cx="45720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девятьсот  тридцать один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355976" y="3140968"/>
            <a:ext cx="360000" cy="3600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авая круглая скобка 13"/>
          <p:cNvSpPr/>
          <p:nvPr/>
        </p:nvSpPr>
        <p:spPr>
          <a:xfrm rot="5400000">
            <a:off x="2123728" y="1484784"/>
            <a:ext cx="360040" cy="3816424"/>
          </a:xfrm>
          <a:prstGeom prst="righ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авая круглая скобка 14"/>
          <p:cNvSpPr/>
          <p:nvPr/>
        </p:nvSpPr>
        <p:spPr>
          <a:xfrm rot="5400000">
            <a:off x="6588224" y="1556792"/>
            <a:ext cx="360040" cy="3816424"/>
          </a:xfrm>
          <a:prstGeom prst="righ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4" y="260649"/>
          <a:ext cx="8712966" cy="649004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68150"/>
                <a:gridCol w="1440160"/>
                <a:gridCol w="1548173"/>
                <a:gridCol w="1188131"/>
                <a:gridCol w="1512168"/>
                <a:gridCol w="1656184"/>
              </a:tblGrid>
              <a:tr h="1533954">
                <a:tc gridSpan="3"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II</a:t>
                      </a:r>
                      <a:r>
                        <a:rPr lang="en-US" sz="4000" baseline="0" dirty="0" smtClean="0"/>
                        <a:t>  </a:t>
                      </a:r>
                      <a:r>
                        <a:rPr lang="ru-RU" sz="4000" baseline="0" dirty="0" smtClean="0"/>
                        <a:t>класс</a:t>
                      </a:r>
                      <a:endParaRPr lang="ru-RU" sz="4000" dirty="0" smtClean="0"/>
                    </a:p>
                    <a:p>
                      <a:pPr algn="ctr"/>
                      <a:r>
                        <a:rPr lang="ru-RU" sz="4000" dirty="0" smtClean="0"/>
                        <a:t>Класс  тысяч</a:t>
                      </a:r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I</a:t>
                      </a:r>
                      <a:r>
                        <a:rPr lang="en-US" sz="4000" baseline="0" dirty="0" smtClean="0"/>
                        <a:t>  </a:t>
                      </a:r>
                      <a:r>
                        <a:rPr lang="ru-RU" sz="4000" baseline="0" dirty="0" smtClean="0"/>
                        <a:t>класс</a:t>
                      </a:r>
                      <a:endParaRPr lang="ru-RU" sz="4000" dirty="0" smtClean="0"/>
                    </a:p>
                    <a:p>
                      <a:pPr algn="ctr"/>
                      <a:r>
                        <a:rPr lang="ru-RU" sz="4000" dirty="0" smtClean="0"/>
                        <a:t>Класс  единиц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9647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Сотни</a:t>
                      </a:r>
                    </a:p>
                    <a:p>
                      <a:pPr algn="ctr"/>
                      <a:r>
                        <a:rPr lang="ru-RU" sz="2400" b="1" dirty="0" smtClean="0"/>
                        <a:t>тысяч</a:t>
                      </a:r>
                      <a:endParaRPr lang="ru-RU" sz="24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Десятки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тысяч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Единицы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тысяч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Сотни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Десятки</a:t>
                      </a:r>
                      <a:endParaRPr lang="ru-RU" sz="24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Единицы</a:t>
                      </a:r>
                      <a:endParaRPr lang="ru-RU" sz="24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91715"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691715"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</a:tr>
              <a:tr h="691715"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</a:tr>
              <a:tr h="691715"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</a:tr>
              <a:tr h="691715"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</a:tr>
              <a:tr h="614224"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39552" y="2564904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2564904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63888" y="2564904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60032" y="2564904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00192" y="4005064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12360" y="2564904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355976" y="3140968"/>
            <a:ext cx="360000" cy="3600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авая круглая скобка 9"/>
          <p:cNvSpPr/>
          <p:nvPr/>
        </p:nvSpPr>
        <p:spPr>
          <a:xfrm rot="5400000">
            <a:off x="2123728" y="1484784"/>
            <a:ext cx="360040" cy="3816424"/>
          </a:xfrm>
          <a:prstGeom prst="righ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авая круглая скобка 10"/>
          <p:cNvSpPr/>
          <p:nvPr/>
        </p:nvSpPr>
        <p:spPr>
          <a:xfrm rot="5400000">
            <a:off x="6660232" y="1556792"/>
            <a:ext cx="360040" cy="3816424"/>
          </a:xfrm>
          <a:prstGeom prst="righ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11560" y="4005064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79712" y="4005064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63888" y="4005064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932040" y="4005064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372200" y="2636912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884368" y="393305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355976" y="4437112"/>
            <a:ext cx="360000" cy="3600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авая круглая скобка 18"/>
          <p:cNvSpPr/>
          <p:nvPr/>
        </p:nvSpPr>
        <p:spPr>
          <a:xfrm rot="5400000">
            <a:off x="2195736" y="3068960"/>
            <a:ext cx="360040" cy="3816424"/>
          </a:xfrm>
          <a:prstGeom prst="righ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авая круглая скобка 19"/>
          <p:cNvSpPr/>
          <p:nvPr/>
        </p:nvSpPr>
        <p:spPr>
          <a:xfrm rot="5400000">
            <a:off x="6588224" y="3068960"/>
            <a:ext cx="360040" cy="3816424"/>
          </a:xfrm>
          <a:prstGeom prst="righ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043608" y="3284984"/>
            <a:ext cx="29523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тысяч</a:t>
            </a:r>
            <a:endParaRPr lang="ru-RU" sz="54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971600" y="5013176"/>
            <a:ext cx="29523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тысяч</a:t>
            </a:r>
            <a:endParaRPr lang="ru-RU" sz="54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00"/>
                            </p:stCondLst>
                            <p:childTnLst>
                              <p:par>
                                <p:cTn id="9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500"/>
                            </p:stCondLst>
                            <p:childTnLst>
                              <p:par>
                                <p:cTn id="10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8" grpId="0" animBg="1"/>
      <p:bldP spid="19" grpId="0" animBg="1"/>
      <p:bldP spid="20" grpId="0" animBg="1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4" y="260649"/>
          <a:ext cx="8712966" cy="649004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68150"/>
                <a:gridCol w="1440160"/>
                <a:gridCol w="1548173"/>
                <a:gridCol w="1188131"/>
                <a:gridCol w="1512168"/>
                <a:gridCol w="1656184"/>
              </a:tblGrid>
              <a:tr h="1533954">
                <a:tc gridSpan="3"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II</a:t>
                      </a:r>
                      <a:r>
                        <a:rPr lang="en-US" sz="4000" baseline="0" dirty="0" smtClean="0"/>
                        <a:t>  </a:t>
                      </a:r>
                      <a:r>
                        <a:rPr lang="ru-RU" sz="4000" baseline="0" dirty="0" smtClean="0"/>
                        <a:t>класс</a:t>
                      </a:r>
                      <a:endParaRPr lang="ru-RU" sz="4000" dirty="0" smtClean="0"/>
                    </a:p>
                    <a:p>
                      <a:pPr algn="ctr"/>
                      <a:r>
                        <a:rPr lang="ru-RU" sz="4000" dirty="0" smtClean="0"/>
                        <a:t>Класс  тысяч</a:t>
                      </a:r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I</a:t>
                      </a:r>
                      <a:r>
                        <a:rPr lang="en-US" sz="4000" baseline="0" dirty="0" smtClean="0"/>
                        <a:t>  </a:t>
                      </a:r>
                      <a:r>
                        <a:rPr lang="ru-RU" sz="4000" baseline="0" dirty="0" smtClean="0"/>
                        <a:t>класс</a:t>
                      </a:r>
                      <a:endParaRPr lang="ru-RU" sz="4000" dirty="0" smtClean="0"/>
                    </a:p>
                    <a:p>
                      <a:pPr algn="ctr"/>
                      <a:r>
                        <a:rPr lang="ru-RU" sz="4000" dirty="0" smtClean="0"/>
                        <a:t>Класс  единиц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9647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Сотни</a:t>
                      </a:r>
                    </a:p>
                    <a:p>
                      <a:pPr algn="ctr"/>
                      <a:r>
                        <a:rPr lang="ru-RU" sz="2400" b="1" dirty="0" smtClean="0"/>
                        <a:t>тысяч</a:t>
                      </a:r>
                      <a:endParaRPr lang="ru-RU" sz="24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Десятки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тысяч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Единицы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тысяч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Сотни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Десятки</a:t>
                      </a:r>
                      <a:endParaRPr lang="ru-RU" sz="24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Единицы</a:t>
                      </a:r>
                      <a:endParaRPr lang="ru-RU" sz="24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91715"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691715"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</a:tr>
              <a:tr h="691715"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</a:tr>
              <a:tr h="691715"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</a:tr>
              <a:tr h="691715"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</a:tr>
              <a:tr h="614224"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907704" y="2564904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63888" y="2564904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60032" y="2564904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28184" y="2564904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12360" y="2564904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355976" y="3140968"/>
            <a:ext cx="360000" cy="3600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авая круглая скобка 9"/>
          <p:cNvSpPr/>
          <p:nvPr/>
        </p:nvSpPr>
        <p:spPr>
          <a:xfrm rot="5400000">
            <a:off x="2843808" y="2204864"/>
            <a:ext cx="360040" cy="2376264"/>
          </a:xfrm>
          <a:prstGeom prst="righ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619672" y="3284984"/>
            <a:ext cx="29523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тысяч</a:t>
            </a:r>
            <a:endParaRPr lang="ru-RU" sz="54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Правая круглая скобка 11"/>
          <p:cNvSpPr/>
          <p:nvPr/>
        </p:nvSpPr>
        <p:spPr>
          <a:xfrm rot="5400000">
            <a:off x="6588224" y="1556792"/>
            <a:ext cx="360040" cy="3816424"/>
          </a:xfrm>
          <a:prstGeom prst="righ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563888" y="4005064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932040" y="4005064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300192" y="4005064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884368" y="3933056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355976" y="4581128"/>
            <a:ext cx="360000" cy="3600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авая круглая скобка 18"/>
          <p:cNvSpPr/>
          <p:nvPr/>
        </p:nvSpPr>
        <p:spPr>
          <a:xfrm rot="5400000">
            <a:off x="3527884" y="4401108"/>
            <a:ext cx="360040" cy="1008112"/>
          </a:xfrm>
          <a:prstGeom prst="righ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195736" y="4869160"/>
            <a:ext cx="25922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тысяч</a:t>
            </a:r>
            <a:endParaRPr lang="ru-RU" sz="54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Правая круглая скобка 20"/>
          <p:cNvSpPr/>
          <p:nvPr/>
        </p:nvSpPr>
        <p:spPr>
          <a:xfrm rot="5400000">
            <a:off x="6588224" y="3068960"/>
            <a:ext cx="360040" cy="3816424"/>
          </a:xfrm>
          <a:prstGeom prst="righ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 animBg="1"/>
      <p:bldP spid="10" grpId="0" animBg="1"/>
      <p:bldP spid="11" grpId="0"/>
      <p:bldP spid="12" grpId="0" animBg="1"/>
      <p:bldP spid="14" grpId="0"/>
      <p:bldP spid="15" grpId="0"/>
      <p:bldP spid="16" grpId="0"/>
      <p:bldP spid="17" grpId="0"/>
      <p:bldP spid="18" grpId="0" animBg="1"/>
      <p:bldP spid="19" grpId="0" animBg="1"/>
      <p:bldP spid="20" grpId="0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8748464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7300   29608   305220     </a:t>
            </a:r>
            <a:endParaRPr lang="ru-RU" sz="6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708920"/>
            <a:ext cx="8748464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7340   29680   305020     </a:t>
            </a:r>
            <a:endParaRPr lang="ru-RU" sz="6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755576" y="1340768"/>
            <a:ext cx="252000" cy="2520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авая круглая скобка 4"/>
          <p:cNvSpPr/>
          <p:nvPr/>
        </p:nvSpPr>
        <p:spPr>
          <a:xfrm rot="5400000">
            <a:off x="539552" y="1484784"/>
            <a:ext cx="216024" cy="504056"/>
          </a:xfrm>
          <a:prstGeom prst="rightBracket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авая круглая скобка 5"/>
          <p:cNvSpPr/>
          <p:nvPr/>
        </p:nvSpPr>
        <p:spPr>
          <a:xfrm rot="5400000">
            <a:off x="1583668" y="1160748"/>
            <a:ext cx="216024" cy="1152128"/>
          </a:xfrm>
          <a:prstGeom prst="rightBracket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авая круглая скобка 6"/>
          <p:cNvSpPr/>
          <p:nvPr/>
        </p:nvSpPr>
        <p:spPr>
          <a:xfrm rot="5400000">
            <a:off x="467544" y="3573016"/>
            <a:ext cx="216024" cy="504056"/>
          </a:xfrm>
          <a:prstGeom prst="rightBracket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55576" y="3429000"/>
            <a:ext cx="252000" cy="2520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авая круглая скобка 8"/>
          <p:cNvSpPr/>
          <p:nvPr/>
        </p:nvSpPr>
        <p:spPr>
          <a:xfrm rot="5400000">
            <a:off x="1583668" y="3248980"/>
            <a:ext cx="216024" cy="1152128"/>
          </a:xfrm>
          <a:prstGeom prst="rightBracket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851920" y="1412776"/>
            <a:ext cx="252000" cy="2520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авая круглая скобка 10"/>
          <p:cNvSpPr/>
          <p:nvPr/>
        </p:nvSpPr>
        <p:spPr>
          <a:xfrm rot="5400000">
            <a:off x="3275856" y="1268760"/>
            <a:ext cx="216024" cy="792088"/>
          </a:xfrm>
          <a:prstGeom prst="rightBracket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авая круглая скобка 11"/>
          <p:cNvSpPr/>
          <p:nvPr/>
        </p:nvSpPr>
        <p:spPr>
          <a:xfrm rot="5400000">
            <a:off x="4680012" y="1088740"/>
            <a:ext cx="216024" cy="1152128"/>
          </a:xfrm>
          <a:prstGeom prst="rightBracket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1916832"/>
            <a:ext cx="20162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тысяч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9512" y="4005064"/>
            <a:ext cx="20162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тысяч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411760" y="1916832"/>
            <a:ext cx="20162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тысяч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3851920" y="3573016"/>
            <a:ext cx="252000" cy="2520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авая круглая скобка 16"/>
          <p:cNvSpPr/>
          <p:nvPr/>
        </p:nvSpPr>
        <p:spPr>
          <a:xfrm rot="5400000">
            <a:off x="3311860" y="3465004"/>
            <a:ext cx="216024" cy="720080"/>
          </a:xfrm>
          <a:prstGeom prst="rightBracket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411760" y="4005064"/>
            <a:ext cx="20162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тысяч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Правая круглая скобка 18"/>
          <p:cNvSpPr/>
          <p:nvPr/>
        </p:nvSpPr>
        <p:spPr>
          <a:xfrm rot="5400000">
            <a:off x="4680012" y="3248980"/>
            <a:ext cx="216024" cy="1152128"/>
          </a:xfrm>
          <a:prstGeom prst="rightBracket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7308304" y="1412776"/>
            <a:ext cx="252000" cy="2520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авая круглая скобка 20"/>
          <p:cNvSpPr/>
          <p:nvPr/>
        </p:nvSpPr>
        <p:spPr>
          <a:xfrm rot="5400000">
            <a:off x="6480212" y="1016732"/>
            <a:ext cx="279648" cy="1215752"/>
          </a:xfrm>
          <a:prstGeom prst="rightBracket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652120" y="1844824"/>
            <a:ext cx="20162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тысяч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Правая круглая скобка 22"/>
          <p:cNvSpPr/>
          <p:nvPr/>
        </p:nvSpPr>
        <p:spPr>
          <a:xfrm rot="5400000">
            <a:off x="8064388" y="1088740"/>
            <a:ext cx="216024" cy="1152128"/>
          </a:xfrm>
          <a:prstGeom prst="rightBracket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авая круглая скобка 23"/>
          <p:cNvSpPr/>
          <p:nvPr/>
        </p:nvSpPr>
        <p:spPr>
          <a:xfrm rot="5400000">
            <a:off x="6624228" y="3248980"/>
            <a:ext cx="216024" cy="1152128"/>
          </a:xfrm>
          <a:prstGeom prst="rightBracket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7380312" y="3501008"/>
            <a:ext cx="252000" cy="2520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724128" y="3933056"/>
            <a:ext cx="20162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тысяч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Правая круглая скобка 26"/>
          <p:cNvSpPr/>
          <p:nvPr/>
        </p:nvSpPr>
        <p:spPr>
          <a:xfrm rot="5400000">
            <a:off x="8064388" y="3248980"/>
            <a:ext cx="216024" cy="1152128"/>
          </a:xfrm>
          <a:prstGeom prst="rightBracket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7380312" y="5733256"/>
            <a:ext cx="144142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№96</a:t>
            </a:r>
            <a:endParaRPr lang="ru-RU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3" grpId="1"/>
      <p:bldP spid="14" grpId="0"/>
      <p:bldP spid="14" grpId="1"/>
      <p:bldP spid="15" grpId="0"/>
      <p:bldP spid="15" grpId="1"/>
      <p:bldP spid="16" grpId="0" animBg="1"/>
      <p:bldP spid="17" grpId="0" animBg="1"/>
      <p:bldP spid="18" grpId="0"/>
      <p:bldP spid="18" grpId="1"/>
      <p:bldP spid="19" grpId="0" animBg="1"/>
      <p:bldP spid="20" grpId="0" animBg="1"/>
      <p:bldP spid="21" grpId="0" animBg="1"/>
      <p:bldP spid="22" grpId="0"/>
      <p:bldP spid="22" grpId="1"/>
      <p:bldP spid="23" grpId="0" animBg="1"/>
      <p:bldP spid="24" grpId="0" animBg="1"/>
      <p:bldP spid="25" grpId="0" animBg="1"/>
      <p:bldP spid="26" grpId="0"/>
      <p:bldP spid="26" grpId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835292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400400       90060</a:t>
            </a:r>
            <a:endParaRPr lang="ru-RU" sz="6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636912"/>
            <a:ext cx="835292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400004       60090</a:t>
            </a:r>
            <a:endParaRPr lang="ru-RU" sz="6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411760" y="1340768"/>
            <a:ext cx="252000" cy="2520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авая круглая скобка 6"/>
          <p:cNvSpPr/>
          <p:nvPr/>
        </p:nvSpPr>
        <p:spPr>
          <a:xfrm rot="5400000">
            <a:off x="1655676" y="1016732"/>
            <a:ext cx="216024" cy="1152128"/>
          </a:xfrm>
          <a:prstGeom prst="rightBracket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1700808"/>
            <a:ext cx="20162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тысяч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авая круглая скобка 8"/>
          <p:cNvSpPr/>
          <p:nvPr/>
        </p:nvSpPr>
        <p:spPr>
          <a:xfrm rot="5400000">
            <a:off x="3167844" y="1088740"/>
            <a:ext cx="216024" cy="1152128"/>
          </a:xfrm>
          <a:prstGeom prst="rightBracket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авая круглая скобка 10"/>
          <p:cNvSpPr/>
          <p:nvPr/>
        </p:nvSpPr>
        <p:spPr>
          <a:xfrm rot="5400000">
            <a:off x="1583668" y="3104964"/>
            <a:ext cx="216024" cy="1152128"/>
          </a:xfrm>
          <a:prstGeom prst="rightBracket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339752" y="3429000"/>
            <a:ext cx="252000" cy="2520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39552" y="3861048"/>
            <a:ext cx="20162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тысяч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Правая круглая скобка 13"/>
          <p:cNvSpPr/>
          <p:nvPr/>
        </p:nvSpPr>
        <p:spPr>
          <a:xfrm rot="5400000">
            <a:off x="3167844" y="3104964"/>
            <a:ext cx="216024" cy="1152128"/>
          </a:xfrm>
          <a:prstGeom prst="rightBracket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авая круглая скобка 14"/>
          <p:cNvSpPr/>
          <p:nvPr/>
        </p:nvSpPr>
        <p:spPr>
          <a:xfrm rot="5400000">
            <a:off x="5904148" y="1304764"/>
            <a:ext cx="216024" cy="720080"/>
          </a:xfrm>
          <a:prstGeom prst="rightBracket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372200" y="1412776"/>
            <a:ext cx="252000" cy="2520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004048" y="1844824"/>
            <a:ext cx="20162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тысяч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Правая круглая скобка 17"/>
          <p:cNvSpPr/>
          <p:nvPr/>
        </p:nvSpPr>
        <p:spPr>
          <a:xfrm rot="5400000">
            <a:off x="7200292" y="1016732"/>
            <a:ext cx="216024" cy="1152128"/>
          </a:xfrm>
          <a:prstGeom prst="rightBracket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авая круглая скобка 18"/>
          <p:cNvSpPr/>
          <p:nvPr/>
        </p:nvSpPr>
        <p:spPr>
          <a:xfrm rot="5400000">
            <a:off x="5796136" y="3284984"/>
            <a:ext cx="144016" cy="720080"/>
          </a:xfrm>
          <a:prstGeom prst="rightBracket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300192" y="3501008"/>
            <a:ext cx="252000" cy="2520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788024" y="3789040"/>
            <a:ext cx="20162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тысяч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Правая круглая скобка 21"/>
          <p:cNvSpPr/>
          <p:nvPr/>
        </p:nvSpPr>
        <p:spPr>
          <a:xfrm rot="5400000">
            <a:off x="7128284" y="3104964"/>
            <a:ext cx="216024" cy="1152128"/>
          </a:xfrm>
          <a:prstGeom prst="rightBracket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380312" y="5733256"/>
            <a:ext cx="144142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№96</a:t>
            </a:r>
            <a:endParaRPr lang="ru-RU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/>
      <p:bldP spid="8" grpId="1"/>
      <p:bldP spid="9" grpId="0" animBg="1"/>
      <p:bldP spid="11" grpId="0" animBg="1"/>
      <p:bldP spid="12" grpId="0" animBg="1"/>
      <p:bldP spid="13" grpId="0"/>
      <p:bldP spid="13" grpId="1"/>
      <p:bldP spid="14" grpId="0" animBg="1"/>
      <p:bldP spid="15" grpId="0" animBg="1"/>
      <p:bldP spid="16" grpId="0" animBg="1"/>
      <p:bldP spid="17" grpId="0"/>
      <p:bldP spid="17" grpId="1"/>
      <p:bldP spid="18" grpId="0" animBg="1"/>
      <p:bldP spid="19" grpId="0" animBg="1"/>
      <p:bldP spid="20" grpId="0" animBg="1"/>
      <p:bldP spid="21" grpId="0"/>
      <p:bldP spid="21" grpId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3096344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108201</a:t>
            </a:r>
            <a:endParaRPr lang="ru-RU" sz="6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80312" y="5733256"/>
            <a:ext cx="144142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№97</a:t>
            </a:r>
            <a:endParaRPr lang="ru-RU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691680" y="2420888"/>
            <a:ext cx="252000" cy="2520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548680"/>
            <a:ext cx="5868144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=108.000+201</a:t>
            </a:r>
            <a:endParaRPr lang="ru-RU" sz="6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628800"/>
            <a:ext cx="3096344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360400</a:t>
            </a:r>
            <a:endParaRPr lang="ru-RU" sz="6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75856" y="1700808"/>
            <a:ext cx="5868144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=360.000+400</a:t>
            </a:r>
            <a:endParaRPr lang="ru-RU" sz="6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55576" y="1340768"/>
            <a:ext cx="252000" cy="2520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2636912"/>
            <a:ext cx="2736304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91007</a:t>
            </a:r>
            <a:endParaRPr lang="ru-RU" sz="6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619672" y="3501008"/>
            <a:ext cx="252000" cy="2520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275856" y="2636912"/>
            <a:ext cx="5868144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=91.000 + 7</a:t>
            </a:r>
            <a:endParaRPr lang="ru-RU" sz="6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3568" y="3717032"/>
            <a:ext cx="252028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50070</a:t>
            </a:r>
            <a:endParaRPr lang="ru-RU" sz="6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547664" y="4581128"/>
            <a:ext cx="252000" cy="2520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059832" y="3789040"/>
            <a:ext cx="5868144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=50.000 + 70</a:t>
            </a:r>
            <a:endParaRPr lang="ru-RU" sz="6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 animBg="1"/>
      <p:bldP spid="9" grpId="0"/>
      <p:bldP spid="10" grpId="0" animBg="1"/>
      <p:bldP spid="11" grpId="0"/>
      <p:bldP spid="12" grpId="0"/>
      <p:bldP spid="13" grpId="0" animBg="1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80312" y="5733256"/>
            <a:ext cx="144142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№98</a:t>
            </a:r>
            <a:endParaRPr lang="ru-RU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548680"/>
            <a:ext cx="4248472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8 000+342</a:t>
            </a:r>
            <a:endParaRPr lang="ru-RU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27984" y="620688"/>
            <a:ext cx="374441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>
                  <a:solidFill>
                    <a:srgbClr val="00206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 8 342</a:t>
            </a:r>
            <a:endParaRPr lang="ru-RU" sz="6600" b="1" cap="none" spc="0" dirty="0">
              <a:ln w="11430">
                <a:solidFill>
                  <a:srgbClr val="00206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844824"/>
            <a:ext cx="4896544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31 000+78</a:t>
            </a:r>
            <a:endParaRPr lang="ru-RU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55976" y="1844824"/>
            <a:ext cx="403244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>
                  <a:solidFill>
                    <a:srgbClr val="00206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 31 078</a:t>
            </a:r>
            <a:endParaRPr lang="ru-RU" sz="6600" b="1" cap="none" spc="0" dirty="0">
              <a:ln w="11430">
                <a:solidFill>
                  <a:srgbClr val="00206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3140968"/>
            <a:ext cx="5256584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605 000+506</a:t>
            </a:r>
            <a:endParaRPr lang="ru-RU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20072" y="3140968"/>
            <a:ext cx="374441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>
                  <a:solidFill>
                    <a:srgbClr val="00206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=605 506</a:t>
            </a:r>
            <a:endParaRPr lang="ru-RU" sz="6600" b="1" cap="none" spc="0" dirty="0">
              <a:ln w="11430">
                <a:solidFill>
                  <a:srgbClr val="00206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4221088"/>
            <a:ext cx="511256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500 000+270</a:t>
            </a:r>
            <a:endParaRPr lang="ru-RU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20072" y="4293096"/>
            <a:ext cx="374441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>
                  <a:solidFill>
                    <a:srgbClr val="00206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=500 270</a:t>
            </a:r>
            <a:endParaRPr lang="ru-RU" sz="6600" b="1" cap="none" spc="0" dirty="0">
              <a:ln w="11430">
                <a:solidFill>
                  <a:srgbClr val="00206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авая круглая скобка 13"/>
          <p:cNvSpPr/>
          <p:nvPr/>
        </p:nvSpPr>
        <p:spPr>
          <a:xfrm rot="5400000">
            <a:off x="3563888" y="908720"/>
            <a:ext cx="144016" cy="1296144"/>
          </a:xfrm>
          <a:prstGeom prst="righ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авая круглая скобка 14"/>
          <p:cNvSpPr/>
          <p:nvPr/>
        </p:nvSpPr>
        <p:spPr>
          <a:xfrm rot="5400000">
            <a:off x="1691680" y="908720"/>
            <a:ext cx="144016" cy="1296144"/>
          </a:xfrm>
          <a:prstGeom prst="righ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авая круглая скобка 15"/>
          <p:cNvSpPr/>
          <p:nvPr/>
        </p:nvSpPr>
        <p:spPr>
          <a:xfrm rot="5400000">
            <a:off x="3851920" y="2348880"/>
            <a:ext cx="144016" cy="864096"/>
          </a:xfrm>
          <a:prstGeom prst="righ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авая круглая скобка 16"/>
          <p:cNvSpPr/>
          <p:nvPr/>
        </p:nvSpPr>
        <p:spPr>
          <a:xfrm rot="5400000">
            <a:off x="2411760" y="2348880"/>
            <a:ext cx="144016" cy="864096"/>
          </a:xfrm>
          <a:prstGeom prst="righ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авая круглая скобка 17"/>
          <p:cNvSpPr/>
          <p:nvPr/>
        </p:nvSpPr>
        <p:spPr>
          <a:xfrm rot="5400000">
            <a:off x="4427984" y="3429000"/>
            <a:ext cx="144016" cy="1296144"/>
          </a:xfrm>
          <a:prstGeom prst="righ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авая круглая скобка 18"/>
          <p:cNvSpPr/>
          <p:nvPr/>
        </p:nvSpPr>
        <p:spPr>
          <a:xfrm rot="5400000">
            <a:off x="2627784" y="3429000"/>
            <a:ext cx="144016" cy="1296144"/>
          </a:xfrm>
          <a:prstGeom prst="righ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авая круглая скобка 19"/>
          <p:cNvSpPr/>
          <p:nvPr/>
        </p:nvSpPr>
        <p:spPr>
          <a:xfrm rot="5400000">
            <a:off x="4499992" y="4581128"/>
            <a:ext cx="144016" cy="1296144"/>
          </a:xfrm>
          <a:prstGeom prst="righ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авая круглая скобка 20"/>
          <p:cNvSpPr/>
          <p:nvPr/>
        </p:nvSpPr>
        <p:spPr>
          <a:xfrm rot="5400000">
            <a:off x="2627784" y="4581128"/>
            <a:ext cx="144016" cy="1296144"/>
          </a:xfrm>
          <a:prstGeom prst="righ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80312" y="5733256"/>
            <a:ext cx="144142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№98</a:t>
            </a:r>
            <a:endParaRPr lang="ru-RU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476672"/>
            <a:ext cx="734481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40 000+1000+24 </a:t>
            </a:r>
            <a:r>
              <a:rPr lang="ru-RU" sz="6600" b="1" dirty="0" smtClean="0">
                <a:ln w="1905">
                  <a:solidFill>
                    <a:srgbClr val="002060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endParaRPr lang="ru-RU" sz="6600" b="1" dirty="0">
              <a:ln w="1905">
                <a:solidFill>
                  <a:srgbClr val="002060"/>
                </a:solidFill>
              </a:ln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авая круглая скобка 3"/>
          <p:cNvSpPr/>
          <p:nvPr/>
        </p:nvSpPr>
        <p:spPr>
          <a:xfrm rot="5400000">
            <a:off x="4067944" y="1196752"/>
            <a:ext cx="144016" cy="576064"/>
          </a:xfrm>
          <a:prstGeom prst="righ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авая круглая скобка 4"/>
          <p:cNvSpPr/>
          <p:nvPr/>
        </p:nvSpPr>
        <p:spPr>
          <a:xfrm rot="5400000">
            <a:off x="1259632" y="980728"/>
            <a:ext cx="144016" cy="1008112"/>
          </a:xfrm>
          <a:prstGeom prst="righ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авая круглая скобка 5"/>
          <p:cNvSpPr/>
          <p:nvPr/>
        </p:nvSpPr>
        <p:spPr>
          <a:xfrm rot="5400000">
            <a:off x="6552220" y="1016732"/>
            <a:ext cx="144016" cy="936104"/>
          </a:xfrm>
          <a:prstGeom prst="rightBracket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авая круглая скобка 6"/>
          <p:cNvSpPr/>
          <p:nvPr/>
        </p:nvSpPr>
        <p:spPr>
          <a:xfrm rot="5400000">
            <a:off x="2843808" y="980728"/>
            <a:ext cx="144016" cy="1008112"/>
          </a:xfrm>
          <a:prstGeom prst="rightBracket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339752" y="1988840"/>
            <a:ext cx="374441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>
                  <a:solidFill>
                    <a:srgbClr val="00206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=40 000</a:t>
            </a:r>
            <a:endParaRPr lang="ru-RU" sz="6600" b="1" cap="none" spc="0" dirty="0">
              <a:ln w="11430">
                <a:solidFill>
                  <a:srgbClr val="00206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47864" y="1988840"/>
            <a:ext cx="2304000" cy="1107996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>
                  <a:solidFill>
                    <a:srgbClr val="00206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1 000</a:t>
            </a:r>
            <a:endParaRPr lang="ru-RU" sz="6600" b="1" cap="none" spc="0" dirty="0">
              <a:ln w="11430">
                <a:solidFill>
                  <a:srgbClr val="00206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1988840"/>
            <a:ext cx="1152000" cy="1107996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ru-RU" sz="6600" b="1" dirty="0" smtClean="0">
                <a:ln w="11430">
                  <a:solidFill>
                    <a:srgbClr val="00206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24</a:t>
            </a:r>
            <a:endParaRPr lang="ru-RU" sz="6600" b="1" cap="none" spc="0" dirty="0">
              <a:ln w="11430">
                <a:solidFill>
                  <a:srgbClr val="00206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15816" y="1988840"/>
            <a:ext cx="2844000" cy="11079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>
                  <a:solidFill>
                    <a:srgbClr val="00206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41 024</a:t>
            </a:r>
            <a:endParaRPr lang="ru-RU" sz="6600" b="1" cap="none" spc="0" dirty="0">
              <a:ln w="11430">
                <a:solidFill>
                  <a:srgbClr val="00206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7544" y="3429000"/>
            <a:ext cx="842493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70 000 + 6 000 + 5 </a:t>
            </a:r>
            <a:r>
              <a:rPr lang="ru-RU" sz="6600" b="1" dirty="0" smtClean="0">
                <a:ln w="1905">
                  <a:solidFill>
                    <a:srgbClr val="002060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endParaRPr lang="ru-RU" sz="6600" b="1" dirty="0">
              <a:ln w="1905">
                <a:solidFill>
                  <a:srgbClr val="002060"/>
                </a:solidFill>
              </a:ln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Правая круглая скобка 12"/>
          <p:cNvSpPr/>
          <p:nvPr/>
        </p:nvSpPr>
        <p:spPr>
          <a:xfrm rot="5400000">
            <a:off x="4211960" y="4077072"/>
            <a:ext cx="144016" cy="576064"/>
          </a:xfrm>
          <a:prstGeom prst="righ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авая круглая скобка 13"/>
          <p:cNvSpPr/>
          <p:nvPr/>
        </p:nvSpPr>
        <p:spPr>
          <a:xfrm rot="5400000">
            <a:off x="971600" y="3861048"/>
            <a:ext cx="144016" cy="1008112"/>
          </a:xfrm>
          <a:prstGeom prst="righ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39752" y="4869160"/>
            <a:ext cx="374441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>
                  <a:solidFill>
                    <a:srgbClr val="00206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=70 000</a:t>
            </a:r>
            <a:endParaRPr lang="ru-RU" sz="6600" b="1" cap="none" spc="0" dirty="0">
              <a:ln w="11430">
                <a:solidFill>
                  <a:srgbClr val="00206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347864" y="4869160"/>
            <a:ext cx="2304000" cy="1107996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>
                  <a:solidFill>
                    <a:srgbClr val="00206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6 000</a:t>
            </a:r>
            <a:endParaRPr lang="ru-RU" sz="6600" b="1" cap="none" spc="0" dirty="0">
              <a:ln w="11430">
                <a:solidFill>
                  <a:srgbClr val="00206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Правая круглая скобка 16"/>
          <p:cNvSpPr/>
          <p:nvPr/>
        </p:nvSpPr>
        <p:spPr>
          <a:xfrm rot="5400000">
            <a:off x="7272300" y="4113076"/>
            <a:ext cx="144016" cy="648072"/>
          </a:xfrm>
          <a:prstGeom prst="rightBracket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авая круглая скобка 17"/>
          <p:cNvSpPr/>
          <p:nvPr/>
        </p:nvSpPr>
        <p:spPr>
          <a:xfrm rot="5400000">
            <a:off x="2807804" y="4113076"/>
            <a:ext cx="144016" cy="504056"/>
          </a:xfrm>
          <a:prstGeom prst="rightBracket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076056" y="4869160"/>
            <a:ext cx="576000" cy="1107996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ru-RU" sz="6600" b="1" dirty="0" smtClean="0">
                <a:ln w="11430">
                  <a:solidFill>
                    <a:srgbClr val="00206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ru-RU" sz="6600" b="1" cap="none" spc="0" dirty="0">
              <a:ln w="11430">
                <a:solidFill>
                  <a:srgbClr val="00206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915816" y="4869160"/>
            <a:ext cx="2844000" cy="11079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>
                  <a:solidFill>
                    <a:srgbClr val="00206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76 005</a:t>
            </a:r>
            <a:endParaRPr lang="ru-RU" sz="6600" b="1" cap="none" spc="0" dirty="0">
              <a:ln w="11430">
                <a:solidFill>
                  <a:srgbClr val="00206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/>
      <p:bldP spid="9" grpId="1" animBg="1"/>
      <p:bldP spid="10" grpId="0" animBg="1"/>
      <p:bldP spid="11" grpId="1" animBg="1"/>
      <p:bldP spid="12" grpId="0"/>
      <p:bldP spid="13" grpId="0" animBg="1"/>
      <p:bldP spid="14" grpId="0" animBg="1"/>
      <p:bldP spid="15" grpId="0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рамка2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рамка2</Template>
  <TotalTime>144</TotalTime>
  <Words>195</Words>
  <Application>Microsoft Office PowerPoint</Application>
  <PresentationFormat>Экран (4:3)</PresentationFormat>
  <Paragraphs>121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рамка2</vt:lpstr>
      <vt:lpstr>Чтение  и  запись  многозначных  чисел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Чтение  и  запись  многозначных  чисел</dc:title>
  <dc:creator>User</dc:creator>
  <cp:lastModifiedBy>User</cp:lastModifiedBy>
  <cp:revision>20</cp:revision>
  <dcterms:created xsi:type="dcterms:W3CDTF">2012-09-23T08:42:54Z</dcterms:created>
  <dcterms:modified xsi:type="dcterms:W3CDTF">2012-11-05T14:45:17Z</dcterms:modified>
</cp:coreProperties>
</file>