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63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8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46" autoAdjust="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53E44-1B0A-48EA-B8F3-B481D7B6863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8B10D-85B4-43D8-8C9E-AE98AC83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8B10D-85B4-43D8-8C9E-AE98AC8377D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8B10D-85B4-43D8-8C9E-AE98AC8377D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32A3-7DC5-4CD0-8FC2-AC11AB199EC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32457-24D1-4136-BC69-385A3694A5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32A3-7DC5-4CD0-8FC2-AC11AB199EC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2457-24D1-4136-BC69-385A3694A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32A3-7DC5-4CD0-8FC2-AC11AB199EC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2457-24D1-4136-BC69-385A3694A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6232A3-7DC5-4CD0-8FC2-AC11AB199EC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3F32457-24D1-4136-BC69-385A3694A5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32A3-7DC5-4CD0-8FC2-AC11AB199EC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2457-24D1-4136-BC69-385A3694A5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32A3-7DC5-4CD0-8FC2-AC11AB199EC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2457-24D1-4136-BC69-385A3694A5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2457-24D1-4136-BC69-385A3694A5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32A3-7DC5-4CD0-8FC2-AC11AB199EC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32A3-7DC5-4CD0-8FC2-AC11AB199EC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2457-24D1-4136-BC69-385A3694A5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32A3-7DC5-4CD0-8FC2-AC11AB199EC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2457-24D1-4136-BC69-385A3694A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6232A3-7DC5-4CD0-8FC2-AC11AB199EC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F32457-24D1-4136-BC69-385A3694A5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32A3-7DC5-4CD0-8FC2-AC11AB199EC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32457-24D1-4136-BC69-385A3694A5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6232A3-7DC5-4CD0-8FC2-AC11AB199EC1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3F32457-24D1-4136-BC69-385A3694A5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572132" y="3714752"/>
            <a:ext cx="3114668" cy="1571636"/>
          </a:xfrm>
          <a:ln>
            <a:noFill/>
          </a:ln>
        </p:spPr>
        <p:txBody>
          <a:bodyPr/>
          <a:lstStyle/>
          <a:p>
            <a:pPr algn="l"/>
            <a:r>
              <a:rPr lang="ru-RU" dirty="0" smtClean="0"/>
              <a:t>Выполнила учитель</a:t>
            </a:r>
            <a:br>
              <a:rPr lang="ru-RU" dirty="0" smtClean="0"/>
            </a:br>
            <a:r>
              <a:rPr lang="ru-RU" dirty="0" smtClean="0"/>
              <a:t>начальных классов</a:t>
            </a:r>
            <a:br>
              <a:rPr lang="ru-RU" dirty="0" smtClean="0"/>
            </a:br>
            <a:r>
              <a:rPr lang="ru-RU" dirty="0" smtClean="0"/>
              <a:t>ГОУ СОШ № </a:t>
            </a:r>
            <a:r>
              <a:rPr lang="ru-RU" dirty="0" smtClean="0"/>
              <a:t>277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Якименко М.Г.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/>
              <a:t>Леса  России</a:t>
            </a:r>
            <a:endParaRPr lang="ru-RU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592933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Санкт-Петербург</a:t>
            </a:r>
          </a:p>
          <a:p>
            <a:pPr algn="ctr"/>
            <a:r>
              <a:rPr lang="ru-RU" smtClean="0"/>
              <a:t>2012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ИСИЧ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85728"/>
            <a:ext cx="3929090" cy="3000396"/>
          </a:xfrm>
          <a:prstGeom prst="rect">
            <a:avLst/>
          </a:prstGeom>
        </p:spPr>
      </p:pic>
      <p:pic>
        <p:nvPicPr>
          <p:cNvPr id="4" name="Содержимое 3" descr="БОРОВИ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2928958" cy="25003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Съедобные грибы</a:t>
            </a:r>
            <a:endParaRPr lang="ru-RU" dirty="0"/>
          </a:p>
        </p:txBody>
      </p:sp>
      <p:pic>
        <p:nvPicPr>
          <p:cNvPr id="6" name="Рисунок 5" descr="ПОДБЕРЁЗОВИ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429000"/>
            <a:ext cx="2857520" cy="2500330"/>
          </a:xfrm>
          <a:prstGeom prst="rect">
            <a:avLst/>
          </a:prstGeom>
        </p:spPr>
      </p:pic>
      <p:pic>
        <p:nvPicPr>
          <p:cNvPr id="7" name="Рисунок 6" descr="ПОДОСИНОВИ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3714752"/>
            <a:ext cx="2928958" cy="2357454"/>
          </a:xfrm>
          <a:prstGeom prst="rect">
            <a:avLst/>
          </a:prstGeom>
        </p:spPr>
      </p:pic>
      <p:pic>
        <p:nvPicPr>
          <p:cNvPr id="8" name="Рисунок 7" descr="СЫРОЕЖ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2643182"/>
            <a:ext cx="3428992" cy="19288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786" y="278605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БОРОВИК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86578" y="3357562"/>
            <a:ext cx="136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ЛИСИЧКИ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5929330"/>
            <a:ext cx="221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ПОДБЕРЁЗОВИКИ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43306" y="4786322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СЫРОЕЖКА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50" y="60722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ПОДОСИНОВИКИ</a:t>
            </a:r>
            <a:endParaRPr lang="ru-RU" dirty="0"/>
          </a:p>
        </p:txBody>
      </p:sp>
      <p:sp>
        <p:nvSpPr>
          <p:cNvPr id="14" name="Управляющая кнопка: домой 13">
            <a:hlinkClick r:id="rId7" action="ppaction://hlinksldjump" highlightClick="1"/>
          </p:cNvPr>
          <p:cNvSpPr/>
          <p:nvPr/>
        </p:nvSpPr>
        <p:spPr>
          <a:xfrm>
            <a:off x="8424000" y="6138000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ЕДНАЯ ПОГА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3143272" cy="41434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Несъедобные грибы</a:t>
            </a:r>
            <a:endParaRPr lang="ru-RU" dirty="0"/>
          </a:p>
        </p:txBody>
      </p:sp>
      <p:pic>
        <p:nvPicPr>
          <p:cNvPr id="5" name="Рисунок 4" descr="МУХОМ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3857652" cy="4143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578645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БЛЕДНАЯ ПОГАНКА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29322" y="578645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МУХОМОР</a:t>
            </a:r>
            <a:endParaRPr lang="ru-RU" dirty="0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424000" y="6138000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38636"/>
          </a:xfrm>
        </p:spPr>
        <p:txBody>
          <a:bodyPr/>
          <a:lstStyle/>
          <a:p>
            <a:r>
              <a:rPr lang="ru-RU" dirty="0" smtClean="0"/>
              <a:t>МЕСТО ОТДЫХА</a:t>
            </a:r>
          </a:p>
          <a:p>
            <a:r>
              <a:rPr lang="ru-RU" dirty="0" smtClean="0"/>
              <a:t>АПТЕКА</a:t>
            </a:r>
          </a:p>
          <a:p>
            <a:r>
              <a:rPr lang="ru-RU" dirty="0" smtClean="0"/>
              <a:t>ИСТОЧНИК ЧИСТОЙ ВОДЫ И ПИЩИ</a:t>
            </a:r>
          </a:p>
          <a:p>
            <a:r>
              <a:rPr lang="ru-RU" dirty="0" smtClean="0"/>
              <a:t>ИСТОЧНИК ДРЕВЕСИНЫ</a:t>
            </a:r>
          </a:p>
          <a:p>
            <a:r>
              <a:rPr lang="ru-RU" dirty="0" smtClean="0"/>
              <a:t>ИСТОЧНИК ТОПЛИВА</a:t>
            </a:r>
          </a:p>
          <a:p>
            <a:r>
              <a:rPr lang="ru-RU" dirty="0" smtClean="0"/>
              <a:t>ДОМ ДЛЯ РАСТЕНИЙ, ЖИВОТНЫХ, ГРИБОВ</a:t>
            </a:r>
          </a:p>
          <a:p>
            <a:r>
              <a:rPr lang="ru-RU" dirty="0" smtClean="0"/>
              <a:t>ЗАЩИТНИК ВОЗДУХА, ВОДОЁМОВ, ПОЧВ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Лес и человек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424000" y="6138000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иг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571480"/>
            <a:ext cx="3500462" cy="2857520"/>
          </a:xfrm>
          <a:prstGeom prst="rect">
            <a:avLst/>
          </a:prstGeom>
        </p:spPr>
      </p:pic>
      <p:pic>
        <p:nvPicPr>
          <p:cNvPr id="4" name="Содержимое 3" descr="ЗУБ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4429156" cy="30003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Красная книга</a:t>
            </a:r>
            <a:endParaRPr lang="ru-RU" dirty="0"/>
          </a:p>
        </p:txBody>
      </p:sp>
      <p:pic>
        <p:nvPicPr>
          <p:cNvPr id="6" name="Рисунок 5" descr="ВЕНЕРИН БАШМАЧ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071810"/>
            <a:ext cx="2257432" cy="3423303"/>
          </a:xfrm>
          <a:prstGeom prst="rect">
            <a:avLst/>
          </a:prstGeom>
        </p:spPr>
      </p:pic>
      <p:pic>
        <p:nvPicPr>
          <p:cNvPr id="7" name="Рисунок 6" descr="ЖЕНЬШЕН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3429000"/>
            <a:ext cx="2174880" cy="2857520"/>
          </a:xfrm>
          <a:prstGeom prst="rect">
            <a:avLst/>
          </a:prstGeom>
        </p:spPr>
      </p:pic>
      <p:pic>
        <p:nvPicPr>
          <p:cNvPr id="8" name="Рисунок 7" descr="УТКА-МАНДАРИН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5000636"/>
            <a:ext cx="2286016" cy="1462094"/>
          </a:xfrm>
          <a:prstGeom prst="rect">
            <a:avLst/>
          </a:prstGeom>
        </p:spPr>
      </p:pic>
      <p:pic>
        <p:nvPicPr>
          <p:cNvPr id="9" name="Рисунок 8" descr="фили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2857496"/>
            <a:ext cx="2138372" cy="1785950"/>
          </a:xfrm>
          <a:prstGeom prst="rect">
            <a:avLst/>
          </a:prstGeom>
        </p:spPr>
      </p:pic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8786842" y="6429396"/>
            <a:ext cx="71438" cy="4571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8" action="ppaction://hlinksldjump" highlightClick="1"/>
          </p:cNvPr>
          <p:cNvSpPr/>
          <p:nvPr/>
        </p:nvSpPr>
        <p:spPr>
          <a:xfrm>
            <a:off x="8424000" y="6138000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164305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chemeClr val="tx2"/>
                </a:solidFill>
                <a:hlinkClick r:id="rId2" action="ppaction://hlinksldjump"/>
              </a:rPr>
              <a:t>Виды лесов</a:t>
            </a:r>
            <a:endParaRPr lang="en-US" sz="2800" dirty="0" smtClean="0">
              <a:solidFill>
                <a:schemeClr val="tx2"/>
              </a:solidFill>
              <a:hlinkClick r:id="rId3" action="ppaction://hlinksldjump"/>
            </a:endParaRPr>
          </a:p>
          <a:p>
            <a:r>
              <a:rPr lang="ru-RU" sz="2800" dirty="0" smtClean="0">
                <a:hlinkClick r:id="rId3" action="ppaction://hlinksldjump"/>
              </a:rPr>
              <a:t>Хвойный лес</a:t>
            </a:r>
            <a:endParaRPr lang="ru-RU" sz="2800" dirty="0" smtClean="0"/>
          </a:p>
          <a:p>
            <a:r>
              <a:rPr lang="ru-RU" sz="2800" dirty="0" smtClean="0">
                <a:hlinkClick r:id="rId4" action="ppaction://hlinksldjump"/>
              </a:rPr>
              <a:t>Смешанный лес</a:t>
            </a:r>
            <a:endParaRPr lang="ru-RU" sz="2800" dirty="0" smtClean="0"/>
          </a:p>
          <a:p>
            <a:r>
              <a:rPr lang="ru-RU" sz="2800" dirty="0" smtClean="0">
                <a:hlinkClick r:id="rId5" action="ppaction://hlinksldjump"/>
              </a:rPr>
              <a:t>Широколиственный лес</a:t>
            </a:r>
            <a:endParaRPr lang="ru-RU" sz="2800" dirty="0" smtClean="0"/>
          </a:p>
          <a:p>
            <a:r>
              <a:rPr lang="ru-RU" sz="2800" dirty="0" smtClean="0">
                <a:hlinkClick r:id="rId6" action="ppaction://hlinksldjump"/>
              </a:rPr>
              <a:t>Хищные звери лесов</a:t>
            </a:r>
            <a:endParaRPr lang="ru-RU" sz="2800" dirty="0" smtClean="0"/>
          </a:p>
          <a:p>
            <a:r>
              <a:rPr lang="ru-RU" sz="2800" dirty="0" smtClean="0">
                <a:hlinkClick r:id="rId7" action="ppaction://hlinksldjump"/>
              </a:rPr>
              <a:t>Травоядные звери</a:t>
            </a:r>
            <a:endParaRPr lang="ru-RU" sz="2800" dirty="0" smtClean="0"/>
          </a:p>
          <a:p>
            <a:r>
              <a:rPr lang="ru-RU" sz="2800" dirty="0" smtClean="0">
                <a:hlinkClick r:id="rId8" action="ppaction://hlinksldjump"/>
              </a:rPr>
              <a:t>Птицы</a:t>
            </a:r>
            <a:endParaRPr lang="ru-RU" sz="2800" dirty="0" smtClean="0"/>
          </a:p>
          <a:p>
            <a:r>
              <a:rPr lang="ru-RU" sz="2800" dirty="0" smtClean="0">
                <a:hlinkClick r:id="rId9" action="ppaction://hlinksldjump"/>
              </a:rPr>
              <a:t>Съедобные грибы</a:t>
            </a:r>
            <a:endParaRPr lang="ru-RU" sz="2800" dirty="0" smtClean="0"/>
          </a:p>
          <a:p>
            <a:r>
              <a:rPr lang="ru-RU" sz="2800" dirty="0" smtClean="0">
                <a:hlinkClick r:id="rId10" action="ppaction://hlinksldjump"/>
              </a:rPr>
              <a:t>Несъедобные грибы</a:t>
            </a:r>
            <a:endParaRPr lang="ru-RU" sz="2800" dirty="0" smtClean="0"/>
          </a:p>
          <a:p>
            <a:r>
              <a:rPr lang="ru-RU" sz="2800" dirty="0" smtClean="0">
                <a:hlinkClick r:id="rId11" action="ppaction://hlinksldjump"/>
              </a:rPr>
              <a:t>Лес и человек</a:t>
            </a:r>
            <a:endParaRPr lang="ru-RU" sz="2800" dirty="0" smtClean="0"/>
          </a:p>
          <a:p>
            <a:r>
              <a:rPr lang="ru-RU" sz="2800" dirty="0" smtClean="0">
                <a:hlinkClick r:id="rId12" action="ppaction://hlinksldjump"/>
              </a:rPr>
              <a:t>Красная книга</a:t>
            </a:r>
          </a:p>
          <a:p>
            <a:pPr>
              <a:buNone/>
            </a:pPr>
            <a:r>
              <a:rPr lang="ru-RU" sz="2800" dirty="0" smtClean="0">
                <a:hlinkClick r:id="rId12" action="ppaction://hlinksldjump"/>
              </a:rPr>
              <a:t>   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0" y="1000108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ЛЕСА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643182"/>
            <a:ext cx="2194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ТАЙГА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214818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СМЕШАННЫЙ</a:t>
            </a:r>
          </a:p>
          <a:p>
            <a:pPr algn="ctr"/>
            <a:r>
              <a:rPr lang="ru-RU" sz="3200" dirty="0" smtClean="0"/>
              <a:t>ЛЕС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91859" y="2571744"/>
            <a:ext cx="5052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ШИРОКОЛИСТВЕННЫЙ</a:t>
            </a:r>
          </a:p>
          <a:p>
            <a:pPr algn="ctr"/>
            <a:r>
              <a:rPr lang="ru-RU" sz="3200" dirty="0" smtClean="0"/>
              <a:t>ЛЕС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571604" y="1857364"/>
            <a:ext cx="1500198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14876" y="1857364"/>
            <a:ext cx="1357322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285984" y="2714620"/>
            <a:ext cx="2286016" cy="714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424000" y="6138000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_2_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3929089" cy="37147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Хвойный лес</a:t>
            </a:r>
            <a:endParaRPr lang="ru-RU" dirty="0"/>
          </a:p>
        </p:txBody>
      </p:sp>
      <p:pic>
        <p:nvPicPr>
          <p:cNvPr id="8" name="Рисунок 7" descr="0_15b3e_3c6ba73f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714488"/>
            <a:ext cx="4071966" cy="3857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564357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ЕЛЬНИК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564357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СОСНОВЫЙ БОР</a:t>
            </a:r>
            <a:endParaRPr lang="ru-RU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424000" y="6138000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134596_EmaLubnw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3929090" cy="42148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Широколиственный лес</a:t>
            </a:r>
            <a:endParaRPr lang="ru-RU" dirty="0"/>
          </a:p>
        </p:txBody>
      </p:sp>
      <p:pic>
        <p:nvPicPr>
          <p:cNvPr id="8" name="Рисунок 7" descr="413060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571612"/>
            <a:ext cx="3929090" cy="4286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585789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БЕРЁЗОВАЯ РОЩА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592933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ОСИННИК</a:t>
            </a:r>
            <a:endParaRPr lang="ru-RU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424000" y="6138000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758156"/>
            <a:ext cx="4357718" cy="42100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Смешанный ЛЕС</a:t>
            </a:r>
            <a:endParaRPr lang="ru-RU" dirty="0"/>
          </a:p>
        </p:txBody>
      </p:sp>
      <p:pic>
        <p:nvPicPr>
          <p:cNvPr id="5" name="Рисунок 4" descr="0045-28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643050"/>
            <a:ext cx="4143403" cy="428628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424000" y="6138000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071834" cy="24288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Хищные звери лесов</a:t>
            </a:r>
            <a:endParaRPr lang="ru-RU" dirty="0"/>
          </a:p>
        </p:txBody>
      </p:sp>
      <p:pic>
        <p:nvPicPr>
          <p:cNvPr id="5" name="Рисунок 4" descr="242726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285860"/>
            <a:ext cx="3143272" cy="2500330"/>
          </a:xfrm>
          <a:prstGeom prst="rect">
            <a:avLst/>
          </a:prstGeom>
        </p:spPr>
      </p:pic>
      <p:pic>
        <p:nvPicPr>
          <p:cNvPr id="6" name="Рисунок 5" descr="1206139929_800pxlynxcanadens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7" y="3929066"/>
            <a:ext cx="3071834" cy="2500330"/>
          </a:xfrm>
          <a:prstGeom prst="rect">
            <a:avLst/>
          </a:prstGeom>
        </p:spPr>
      </p:pic>
      <p:pic>
        <p:nvPicPr>
          <p:cNvPr id="7" name="Рисунок 6" descr="l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000504"/>
            <a:ext cx="3214710" cy="2571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868" y="1214422"/>
            <a:ext cx="695960" cy="271464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71868" y="1357298"/>
            <a:ext cx="1401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БУРЫЙ</a:t>
            </a:r>
          </a:p>
          <a:p>
            <a:r>
              <a:rPr lang="ru-RU" dirty="0" smtClean="0"/>
              <a:t>МЕДВЕДЬ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628" y="2071678"/>
            <a:ext cx="513410" cy="189384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868" y="4000504"/>
            <a:ext cx="87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РЫСЬ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786710" y="4357694"/>
            <a:ext cx="513410" cy="207043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/>
              <a:t>ЛИСИЦА</a:t>
            </a:r>
            <a:endParaRPr lang="ru-RU" dirty="0"/>
          </a:p>
        </p:txBody>
      </p:sp>
      <p:sp>
        <p:nvSpPr>
          <p:cNvPr id="13" name="Управляющая кнопка: домой 12">
            <a:hlinkClick r:id="rId6" action="ppaction://hlinksldjump" highlightClick="1"/>
          </p:cNvPr>
          <p:cNvSpPr/>
          <p:nvPr/>
        </p:nvSpPr>
        <p:spPr>
          <a:xfrm>
            <a:off x="8424000" y="6138000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857232"/>
            <a:ext cx="3429023" cy="27146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Травоядные звери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4464284_20022006033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3" y="785794"/>
            <a:ext cx="3429024" cy="2786082"/>
          </a:xfrm>
          <a:prstGeom prst="rect">
            <a:avLst/>
          </a:prstGeom>
        </p:spPr>
      </p:pic>
      <p:pic>
        <p:nvPicPr>
          <p:cNvPr id="6" name="Рисунок 5" descr="2813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803414"/>
            <a:ext cx="3500462" cy="2483086"/>
          </a:xfrm>
          <a:prstGeom prst="rect">
            <a:avLst/>
          </a:prstGeom>
        </p:spPr>
      </p:pic>
      <p:pic>
        <p:nvPicPr>
          <p:cNvPr id="7" name="Рисунок 6" descr="normal_bel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786190"/>
            <a:ext cx="3571900" cy="2643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0496" y="857232"/>
            <a:ext cx="513410" cy="169306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/>
              <a:t>ЛОСЬ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00496" y="3786190"/>
            <a:ext cx="513410" cy="161880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143900" y="4357694"/>
            <a:ext cx="513410" cy="195036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072462" y="2571744"/>
            <a:ext cx="513410" cy="103557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/>
              <a:t>ЁЖ</a:t>
            </a:r>
            <a:endParaRPr lang="ru-RU" dirty="0"/>
          </a:p>
        </p:txBody>
      </p:sp>
      <p:sp>
        <p:nvSpPr>
          <p:cNvPr id="13" name="Управляющая кнопка: домой 12">
            <a:hlinkClick r:id="rId6" action="ppaction://hlinksldjump" highlightClick="1"/>
          </p:cNvPr>
          <p:cNvSpPr/>
          <p:nvPr/>
        </p:nvSpPr>
        <p:spPr>
          <a:xfrm>
            <a:off x="8424000" y="6138000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9"/>
            <a:ext cx="3143272" cy="250032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Птицы</a:t>
            </a:r>
            <a:endParaRPr lang="ru-RU" dirty="0"/>
          </a:p>
        </p:txBody>
      </p:sp>
      <p:pic>
        <p:nvPicPr>
          <p:cNvPr id="5" name="Рисунок 4" descr="12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85728"/>
            <a:ext cx="3929090" cy="2643206"/>
          </a:xfrm>
          <a:prstGeom prst="rect">
            <a:avLst/>
          </a:prstGeom>
        </p:spPr>
      </p:pic>
      <p:pic>
        <p:nvPicPr>
          <p:cNvPr id="6" name="Рисунок 5" descr="78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929066"/>
            <a:ext cx="3286148" cy="2571768"/>
          </a:xfrm>
          <a:prstGeom prst="rect">
            <a:avLst/>
          </a:prstGeom>
        </p:spPr>
      </p:pic>
      <p:pic>
        <p:nvPicPr>
          <p:cNvPr id="7" name="Рисунок 6" descr="187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357562"/>
            <a:ext cx="3714776" cy="2357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3306" y="1285860"/>
            <a:ext cx="513410" cy="264550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/>
              <a:t>ГЛУХАРИ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300037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КУКУШКА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43306" y="4714884"/>
            <a:ext cx="513410" cy="192882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12" y="585789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СОВА</a:t>
            </a:r>
            <a:endParaRPr lang="ru-RU" dirty="0"/>
          </a:p>
        </p:txBody>
      </p:sp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8424000" y="6138000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328</TotalTime>
  <Words>110</Words>
  <Application>Microsoft Office PowerPoint</Application>
  <PresentationFormat>Экран (4:3)</PresentationFormat>
  <Paragraphs>66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Леса  России</vt:lpstr>
      <vt:lpstr>Содержание</vt:lpstr>
      <vt:lpstr>Слайд 3</vt:lpstr>
      <vt:lpstr>Хвойный лес</vt:lpstr>
      <vt:lpstr>Широколиственный лес</vt:lpstr>
      <vt:lpstr>Смешанный ЛЕС</vt:lpstr>
      <vt:lpstr>Хищные звери лесов</vt:lpstr>
      <vt:lpstr>                                                          Травоядные звери </vt:lpstr>
      <vt:lpstr>Птицы</vt:lpstr>
      <vt:lpstr>Съедобные грибы</vt:lpstr>
      <vt:lpstr>Несъедобные грибы</vt:lpstr>
      <vt:lpstr>Лес и человек</vt:lpstr>
      <vt:lpstr>Красная книга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Леса РОССИИ</dc:title>
  <dc:creator>Ваня)</dc:creator>
  <cp:lastModifiedBy>user5</cp:lastModifiedBy>
  <cp:revision>52</cp:revision>
  <dcterms:created xsi:type="dcterms:W3CDTF">2008-12-02T17:11:59Z</dcterms:created>
  <dcterms:modified xsi:type="dcterms:W3CDTF">2012-10-03T06:23:33Z</dcterms:modified>
</cp:coreProperties>
</file>