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2" r:id="rId4"/>
    <p:sldId id="261" r:id="rId5"/>
    <p:sldId id="258" r:id="rId6"/>
    <p:sldId id="259" r:id="rId7"/>
    <p:sldId id="260" r:id="rId8"/>
    <p:sldId id="263" r:id="rId9"/>
    <p:sldId id="265" r:id="rId10"/>
    <p:sldId id="264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DE7F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100000">
              <a:srgbClr val="99FF99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ru-ru/images/results.aspx?ex=2&amp;qu=%D0%BC%D1%8F%D1%81%D0%BE#ai:MC900435225|mt:0" TargetMode="External"/><Relationship Id="rId2" Type="http://schemas.openxmlformats.org/officeDocument/2006/relationships/hyperlink" Target="http://cor.edu.27.ru/catalog/res/4519103d-48ec-d995-67a3-4632bcb6e227/?fullView=1&amp;from=47daec9b-4e57-59fa-9a34-5db38c66da06&amp;interface=themcol&amp;rubric_id%5b%5d=2835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3.gif"/><Relationship Id="rId7" Type="http://schemas.openxmlformats.org/officeDocument/2006/relationships/image" Target="../media/image22.e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3.gif"/><Relationship Id="rId7" Type="http://schemas.openxmlformats.org/officeDocument/2006/relationships/image" Target="../media/image22.e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43042" y="1039709"/>
            <a:ext cx="6572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428604"/>
            <a:ext cx="4643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ModernTypewriter" pitchFamily="2" charset="0"/>
              </a:rPr>
              <a:t>   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857232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643050"/>
            <a:ext cx="550072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_AlternaRg"/>
              </a:rPr>
              <a:t>Те</a:t>
            </a: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_AlternaRg"/>
              </a:rPr>
              <a:t>м</a:t>
            </a: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_AlternaRg"/>
              </a:rPr>
              <a:t>а урока</a:t>
            </a:r>
            <a:r>
              <a:rPr lang="en-US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_AlternaRg"/>
              </a:rPr>
              <a:t> </a:t>
            </a: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_AlternaRg"/>
              </a:rPr>
              <a:t>                                    </a:t>
            </a: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 pitchFamily="66" charset="0"/>
              </a:rPr>
              <a:t>Растительноядные и хищные животные      </a:t>
            </a:r>
            <a:r>
              <a:rPr lang="en-US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 pitchFamily="66" charset="0"/>
              </a:rPr>
              <a:t>            </a:t>
            </a: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_AlternaRg"/>
              </a:rPr>
              <a:t>(урок п</a:t>
            </a: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_AlternaRg"/>
              </a:rPr>
              <a:t>о</a:t>
            </a: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_AlternaRg"/>
              </a:rPr>
              <a:t> ок</a:t>
            </a: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_AlternaRg"/>
              </a:rPr>
              <a:t>р</a:t>
            </a: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_AlternaRg"/>
              </a:rPr>
              <a:t>у</a:t>
            </a: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_AlternaRg"/>
              </a:rPr>
              <a:t>ж</a:t>
            </a: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_AlternaRg"/>
              </a:rPr>
              <a:t>а</a:t>
            </a: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_AlternaRg"/>
              </a:rPr>
              <a:t>ю</a:t>
            </a: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_AlternaRg"/>
              </a:rPr>
              <a:t>ще</a:t>
            </a: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_AlternaRg"/>
              </a:rPr>
              <a:t>му</a:t>
            </a: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_AlternaRg"/>
              </a:rPr>
              <a:t> ми</a:t>
            </a: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_AlternaRg"/>
              </a:rPr>
              <a:t>р</a:t>
            </a: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_AlternaRg"/>
              </a:rPr>
              <a:t>у в </a:t>
            </a: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_AlternaRg"/>
              </a:rPr>
              <a:t>1Б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_AlternaRg"/>
              </a:rPr>
              <a:t> </a:t>
            </a: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_AlternaRg"/>
              </a:rPr>
              <a:t>кл</a:t>
            </a: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_AlternaRg"/>
              </a:rPr>
              <a:t>ас</a:t>
            </a:r>
            <a:r>
              <a:rPr lang="ru-RU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_AlternaRg"/>
              </a:rPr>
              <a:t>се)</a:t>
            </a:r>
            <a:endParaRPr lang="ru-RU" sz="2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_AlternaRg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5715008" y="4357694"/>
            <a:ext cx="3143272" cy="2357454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Севостьянова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Наталья Владимировна, учитель начальных классов первой   квалификационной  категории МБОУ-СОШ №2                       р.п. Степное Советского района Саратовской области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0" descr="r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071546"/>
            <a:ext cx="176371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1" descr="h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000636"/>
            <a:ext cx="122396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BIG_Cat0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207168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 descr="Monkey2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00042"/>
            <a:ext cx="1584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857356" y="357166"/>
            <a:ext cx="5572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5500726" cy="6429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Дерево « радости»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NA00417_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714356"/>
            <a:ext cx="5500726" cy="6143644"/>
          </a:xfr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Интернет ресурсы: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6165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ru-RU" sz="1400" b="1" dirty="0" smtClean="0"/>
          </a:p>
          <a:p>
            <a:pPr marL="355600" indent="0">
              <a:lnSpc>
                <a:spcPct val="80000"/>
              </a:lnSpc>
              <a:buFontTx/>
              <a:buNone/>
              <a:defRPr/>
            </a:pPr>
            <a:r>
              <a:rPr lang="en-US" sz="2000" u="sng" dirty="0" smtClean="0">
                <a:hlinkClick r:id="rId2"/>
              </a:rPr>
              <a:t>http</a:t>
            </a:r>
            <a:r>
              <a:rPr lang="ru-RU" sz="2000" u="sng" dirty="0" smtClean="0">
                <a:hlinkClick r:id="rId2"/>
              </a:rPr>
              <a:t>://</a:t>
            </a:r>
            <a:r>
              <a:rPr lang="en-US" sz="2000" u="sng" dirty="0" err="1" smtClean="0">
                <a:hlinkClick r:id="rId2"/>
              </a:rPr>
              <a:t>cor</a:t>
            </a:r>
            <a:r>
              <a:rPr lang="ru-RU" sz="2000" u="sng" dirty="0" smtClean="0">
                <a:hlinkClick r:id="rId2"/>
              </a:rPr>
              <a:t>.</a:t>
            </a:r>
            <a:r>
              <a:rPr lang="en-US" sz="2000" u="sng" dirty="0" err="1" smtClean="0">
                <a:hlinkClick r:id="rId2"/>
              </a:rPr>
              <a:t>edu</a:t>
            </a:r>
            <a:r>
              <a:rPr lang="ru-RU" sz="2000" u="sng" dirty="0" smtClean="0">
                <a:hlinkClick r:id="rId2"/>
              </a:rPr>
              <a:t>.27.</a:t>
            </a:r>
            <a:r>
              <a:rPr lang="en-US" sz="2000" u="sng" dirty="0" err="1" smtClean="0">
                <a:hlinkClick r:id="rId2"/>
              </a:rPr>
              <a:t>ru</a:t>
            </a:r>
            <a:r>
              <a:rPr lang="ru-RU" sz="2000" u="sng" dirty="0" smtClean="0">
                <a:hlinkClick r:id="rId2"/>
              </a:rPr>
              <a:t>/</a:t>
            </a:r>
            <a:r>
              <a:rPr lang="en-US" sz="2000" u="sng" dirty="0" smtClean="0">
                <a:hlinkClick r:id="rId2"/>
              </a:rPr>
              <a:t>catalog</a:t>
            </a:r>
            <a:r>
              <a:rPr lang="ru-RU" sz="2000" u="sng" dirty="0" smtClean="0">
                <a:hlinkClick r:id="rId2"/>
              </a:rPr>
              <a:t>/</a:t>
            </a:r>
            <a:r>
              <a:rPr lang="en-US" sz="2000" u="sng" dirty="0" smtClean="0">
                <a:hlinkClick r:id="rId2"/>
              </a:rPr>
              <a:t>res</a:t>
            </a:r>
            <a:r>
              <a:rPr lang="ru-RU" sz="2000" u="sng" dirty="0" smtClean="0">
                <a:hlinkClick r:id="rId2"/>
              </a:rPr>
              <a:t>/4519103</a:t>
            </a:r>
            <a:r>
              <a:rPr lang="en-US" sz="2000" u="sng" dirty="0" smtClean="0">
                <a:hlinkClick r:id="rId2"/>
              </a:rPr>
              <a:t>d</a:t>
            </a:r>
            <a:r>
              <a:rPr lang="ru-RU" sz="2000" u="sng" dirty="0" smtClean="0">
                <a:hlinkClick r:id="rId2"/>
              </a:rPr>
              <a:t>-48</a:t>
            </a:r>
            <a:r>
              <a:rPr lang="en-US" sz="2000" u="sng" dirty="0" err="1" smtClean="0">
                <a:hlinkClick r:id="rId2"/>
              </a:rPr>
              <a:t>ec</a:t>
            </a:r>
            <a:r>
              <a:rPr lang="ru-RU" sz="2000" u="sng" dirty="0" smtClean="0">
                <a:hlinkClick r:id="rId2"/>
              </a:rPr>
              <a:t>-</a:t>
            </a:r>
            <a:r>
              <a:rPr lang="en-US" sz="2000" u="sng" dirty="0" smtClean="0">
                <a:hlinkClick r:id="rId2"/>
              </a:rPr>
              <a:t>d</a:t>
            </a:r>
            <a:r>
              <a:rPr lang="ru-RU" sz="2000" u="sng" dirty="0" smtClean="0">
                <a:hlinkClick r:id="rId2"/>
              </a:rPr>
              <a:t>995-67</a:t>
            </a:r>
            <a:r>
              <a:rPr lang="en-US" sz="2000" u="sng" dirty="0" smtClean="0">
                <a:hlinkClick r:id="rId2"/>
              </a:rPr>
              <a:t>a</a:t>
            </a:r>
            <a:r>
              <a:rPr lang="ru-RU" sz="2000" u="sng" dirty="0" smtClean="0">
                <a:hlinkClick r:id="rId2"/>
              </a:rPr>
              <a:t>3-4632</a:t>
            </a:r>
            <a:r>
              <a:rPr lang="en-US" sz="2000" u="sng" dirty="0" err="1" smtClean="0">
                <a:hlinkClick r:id="rId2"/>
              </a:rPr>
              <a:t>bcb</a:t>
            </a:r>
            <a:r>
              <a:rPr lang="ru-RU" sz="2000" u="sng" dirty="0" smtClean="0">
                <a:hlinkClick r:id="rId2"/>
              </a:rPr>
              <a:t>6</a:t>
            </a:r>
            <a:r>
              <a:rPr lang="en-US" sz="2000" u="sng" dirty="0" smtClean="0">
                <a:hlinkClick r:id="rId2"/>
              </a:rPr>
              <a:t>e</a:t>
            </a:r>
            <a:r>
              <a:rPr lang="ru-RU" sz="2000" u="sng" dirty="0" smtClean="0">
                <a:hlinkClick r:id="rId2"/>
              </a:rPr>
              <a:t>227/?</a:t>
            </a:r>
            <a:r>
              <a:rPr lang="en-US" sz="2000" u="sng" dirty="0" err="1" smtClean="0">
                <a:hlinkClick r:id="rId2"/>
              </a:rPr>
              <a:t>fullView</a:t>
            </a:r>
            <a:r>
              <a:rPr lang="ru-RU" sz="2000" u="sng" dirty="0" smtClean="0">
                <a:hlinkClick r:id="rId2"/>
              </a:rPr>
              <a:t>=1&amp;</a:t>
            </a:r>
            <a:r>
              <a:rPr lang="en-US" sz="2000" u="sng" dirty="0" smtClean="0">
                <a:hlinkClick r:id="rId2"/>
              </a:rPr>
              <a:t>from</a:t>
            </a:r>
            <a:r>
              <a:rPr lang="ru-RU" sz="2000" u="sng" dirty="0" smtClean="0">
                <a:hlinkClick r:id="rId2"/>
              </a:rPr>
              <a:t>=47</a:t>
            </a:r>
            <a:r>
              <a:rPr lang="en-US" sz="2000" u="sng" dirty="0" err="1" smtClean="0">
                <a:hlinkClick r:id="rId2"/>
              </a:rPr>
              <a:t>daec</a:t>
            </a:r>
            <a:r>
              <a:rPr lang="ru-RU" sz="2000" u="sng" dirty="0" smtClean="0">
                <a:hlinkClick r:id="rId2"/>
              </a:rPr>
              <a:t>9</a:t>
            </a:r>
            <a:r>
              <a:rPr lang="en-US" sz="2000" u="sng" dirty="0" smtClean="0">
                <a:hlinkClick r:id="rId2"/>
              </a:rPr>
              <a:t>b</a:t>
            </a:r>
            <a:r>
              <a:rPr lang="ru-RU" sz="2000" u="sng" dirty="0" smtClean="0">
                <a:hlinkClick r:id="rId2"/>
              </a:rPr>
              <a:t>-4</a:t>
            </a:r>
            <a:r>
              <a:rPr lang="en-US" sz="2000" u="sng" dirty="0" smtClean="0">
                <a:hlinkClick r:id="rId2"/>
              </a:rPr>
              <a:t>e</a:t>
            </a:r>
            <a:r>
              <a:rPr lang="ru-RU" sz="2000" u="sng" dirty="0" smtClean="0">
                <a:hlinkClick r:id="rId2"/>
              </a:rPr>
              <a:t>57-59</a:t>
            </a:r>
            <a:r>
              <a:rPr lang="en-US" sz="2000" u="sng" dirty="0" err="1" smtClean="0">
                <a:hlinkClick r:id="rId2"/>
              </a:rPr>
              <a:t>fa</a:t>
            </a:r>
            <a:r>
              <a:rPr lang="ru-RU" sz="2000" u="sng" dirty="0" smtClean="0">
                <a:hlinkClick r:id="rId2"/>
              </a:rPr>
              <a:t>-9</a:t>
            </a:r>
            <a:r>
              <a:rPr lang="en-US" sz="2000" u="sng" dirty="0" smtClean="0">
                <a:hlinkClick r:id="rId2"/>
              </a:rPr>
              <a:t>a</a:t>
            </a:r>
            <a:r>
              <a:rPr lang="ru-RU" sz="2000" u="sng" dirty="0" smtClean="0">
                <a:hlinkClick r:id="rId2"/>
              </a:rPr>
              <a:t>34-5</a:t>
            </a:r>
            <a:r>
              <a:rPr lang="en-US" sz="2000" u="sng" dirty="0" smtClean="0">
                <a:hlinkClick r:id="rId2"/>
              </a:rPr>
              <a:t>db</a:t>
            </a:r>
            <a:r>
              <a:rPr lang="ru-RU" sz="2000" u="sng" dirty="0" smtClean="0">
                <a:hlinkClick r:id="rId2"/>
              </a:rPr>
              <a:t>38</a:t>
            </a:r>
            <a:r>
              <a:rPr lang="en-US" sz="2000" u="sng" dirty="0" smtClean="0">
                <a:hlinkClick r:id="rId2"/>
              </a:rPr>
              <a:t>c</a:t>
            </a:r>
            <a:r>
              <a:rPr lang="ru-RU" sz="2000" u="sng" dirty="0" smtClean="0">
                <a:hlinkClick r:id="rId2"/>
              </a:rPr>
              <a:t>66</a:t>
            </a:r>
            <a:r>
              <a:rPr lang="en-US" sz="2000" u="sng" dirty="0" err="1" smtClean="0">
                <a:hlinkClick r:id="rId2"/>
              </a:rPr>
              <a:t>da</a:t>
            </a:r>
            <a:r>
              <a:rPr lang="ru-RU" sz="2000" u="sng" dirty="0" smtClean="0">
                <a:hlinkClick r:id="rId2"/>
              </a:rPr>
              <a:t>06&amp;</a:t>
            </a:r>
            <a:r>
              <a:rPr lang="en-US" sz="2000" u="sng" dirty="0" smtClean="0">
                <a:hlinkClick r:id="rId2"/>
              </a:rPr>
              <a:t>interface</a:t>
            </a:r>
            <a:r>
              <a:rPr lang="ru-RU" sz="2000" u="sng" dirty="0" smtClean="0">
                <a:hlinkClick r:id="rId2"/>
              </a:rPr>
              <a:t>=</a:t>
            </a:r>
            <a:r>
              <a:rPr lang="en-US" sz="2000" u="sng" dirty="0" err="1" smtClean="0">
                <a:hlinkClick r:id="rId2"/>
              </a:rPr>
              <a:t>themcol</a:t>
            </a:r>
            <a:r>
              <a:rPr lang="ru-RU" sz="2000" u="sng" dirty="0" smtClean="0">
                <a:hlinkClick r:id="rId2"/>
              </a:rPr>
              <a:t>&amp;</a:t>
            </a:r>
            <a:r>
              <a:rPr lang="en-US" sz="2000" u="sng" dirty="0" smtClean="0">
                <a:hlinkClick r:id="rId2"/>
              </a:rPr>
              <a:t>rubric</a:t>
            </a:r>
            <a:r>
              <a:rPr lang="ru-RU" sz="2000" u="sng" dirty="0" smtClean="0">
                <a:hlinkClick r:id="rId2"/>
              </a:rPr>
              <a:t>_</a:t>
            </a:r>
            <a:r>
              <a:rPr lang="en-US" sz="2000" u="sng" dirty="0" smtClean="0">
                <a:hlinkClick r:id="rId2"/>
              </a:rPr>
              <a:t>id</a:t>
            </a:r>
            <a:r>
              <a:rPr lang="ru-RU" sz="2000" u="sng" dirty="0" smtClean="0">
                <a:hlinkClick r:id="rId2"/>
              </a:rPr>
              <a:t>[]=28352</a:t>
            </a:r>
            <a:endParaRPr lang="ru-RU" sz="2000" b="1" u="sng" dirty="0" smtClean="0"/>
          </a:p>
          <a:p>
            <a:pPr marL="355600" indent="0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/>
              <a:t>Медведь</a:t>
            </a:r>
            <a:r>
              <a:rPr lang="en-US" sz="2000" dirty="0" smtClean="0"/>
              <a:t> http: //animals.3dn.ru/-</a:t>
            </a:r>
            <a:r>
              <a:rPr lang="en-US" sz="2000" dirty="0" err="1" smtClean="0"/>
              <a:t>pu</a:t>
            </a:r>
            <a:r>
              <a:rPr lang="en-US" sz="2000" dirty="0" smtClean="0"/>
              <a:t>/023570/jpg</a:t>
            </a:r>
            <a:endParaRPr lang="ru-RU" sz="2000" b="1" dirty="0" smtClean="0"/>
          </a:p>
          <a:p>
            <a:pPr marL="355600" indent="0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/>
              <a:t>Бананы</a:t>
            </a:r>
            <a:r>
              <a:rPr lang="ru-RU" sz="2000" dirty="0" smtClean="0"/>
              <a:t> </a:t>
            </a:r>
            <a:r>
              <a:rPr lang="en-US" sz="2000" dirty="0" smtClean="0"/>
              <a:t>http</a:t>
            </a:r>
            <a:r>
              <a:rPr lang="ru-RU" sz="2000" dirty="0" smtClean="0"/>
              <a:t>://</a:t>
            </a:r>
            <a:r>
              <a:rPr lang="en-US" sz="2000" dirty="0" smtClean="0"/>
              <a:t>office</a:t>
            </a:r>
            <a:r>
              <a:rPr lang="ru-RU" sz="2000" dirty="0" smtClean="0"/>
              <a:t>.</a:t>
            </a:r>
            <a:r>
              <a:rPr lang="en-US" sz="2000" dirty="0" err="1" smtClean="0"/>
              <a:t>microsoft</a:t>
            </a:r>
            <a:r>
              <a:rPr lang="ru-RU" sz="2000" dirty="0" smtClean="0"/>
              <a:t>.</a:t>
            </a:r>
            <a:r>
              <a:rPr lang="en-US" sz="2000" dirty="0" smtClean="0"/>
              <a:t>com</a:t>
            </a:r>
            <a:r>
              <a:rPr lang="ru-RU" sz="2000" dirty="0" smtClean="0"/>
              <a:t>/</a:t>
            </a:r>
            <a:r>
              <a:rPr lang="en-US" sz="2000" dirty="0" err="1" smtClean="0"/>
              <a:t>ru</a:t>
            </a:r>
            <a:r>
              <a:rPr lang="ru-RU" sz="2000" dirty="0" smtClean="0"/>
              <a:t>-</a:t>
            </a:r>
            <a:r>
              <a:rPr lang="en-US" sz="2000" dirty="0" err="1" smtClean="0"/>
              <a:t>ru</a:t>
            </a:r>
            <a:r>
              <a:rPr lang="ru-RU" sz="2000" dirty="0" smtClean="0"/>
              <a:t>/</a:t>
            </a:r>
            <a:r>
              <a:rPr lang="en-US" sz="2000" dirty="0" smtClean="0"/>
              <a:t>images</a:t>
            </a:r>
            <a:r>
              <a:rPr lang="ru-RU" sz="2000" dirty="0" smtClean="0"/>
              <a:t>/</a:t>
            </a:r>
            <a:r>
              <a:rPr lang="en-US" sz="2000" dirty="0" smtClean="0"/>
              <a:t>results</a:t>
            </a:r>
            <a:r>
              <a:rPr lang="ru-RU" sz="2000" dirty="0" smtClean="0"/>
              <a:t>.</a:t>
            </a:r>
            <a:r>
              <a:rPr lang="en-US" sz="2000" dirty="0" err="1" smtClean="0"/>
              <a:t>aspx</a:t>
            </a:r>
            <a:r>
              <a:rPr lang="ru-RU" sz="2000" dirty="0" smtClean="0"/>
              <a:t>?</a:t>
            </a:r>
            <a:r>
              <a:rPr lang="en-US" sz="2000" dirty="0" smtClean="0"/>
              <a:t>ex</a:t>
            </a:r>
            <a:r>
              <a:rPr lang="ru-RU" sz="2000" dirty="0" smtClean="0"/>
              <a:t>=2&amp;</a:t>
            </a:r>
            <a:r>
              <a:rPr lang="en-US" sz="2000" dirty="0" err="1" smtClean="0"/>
              <a:t>qu</a:t>
            </a:r>
            <a:r>
              <a:rPr lang="ru-RU" sz="2000" dirty="0" smtClean="0"/>
              <a:t>=%</a:t>
            </a:r>
            <a:r>
              <a:rPr lang="en-US" sz="2000" dirty="0" smtClean="0"/>
              <a:t>D</a:t>
            </a:r>
            <a:r>
              <a:rPr lang="ru-RU" sz="2000" dirty="0" smtClean="0"/>
              <a:t>0%</a:t>
            </a:r>
            <a:r>
              <a:rPr lang="en-US" sz="2000" dirty="0" smtClean="0"/>
              <a:t>B</a:t>
            </a:r>
            <a:r>
              <a:rPr lang="ru-RU" sz="2000" dirty="0" smtClean="0"/>
              <a:t>1%</a:t>
            </a:r>
            <a:r>
              <a:rPr lang="en-US" sz="2000" dirty="0" smtClean="0"/>
              <a:t>D</a:t>
            </a:r>
            <a:r>
              <a:rPr lang="ru-RU" sz="2000" dirty="0" smtClean="0"/>
              <a:t>0%</a:t>
            </a:r>
            <a:r>
              <a:rPr lang="en-US" sz="2000" dirty="0" smtClean="0"/>
              <a:t>B</a:t>
            </a:r>
            <a:r>
              <a:rPr lang="ru-RU" sz="2000" dirty="0" smtClean="0"/>
              <a:t>0%</a:t>
            </a:r>
            <a:r>
              <a:rPr lang="en-US" sz="2000" dirty="0" smtClean="0"/>
              <a:t>D</a:t>
            </a:r>
            <a:r>
              <a:rPr lang="ru-RU" sz="2000" dirty="0" smtClean="0"/>
              <a:t>0%</a:t>
            </a:r>
            <a:r>
              <a:rPr lang="en-US" sz="2000" dirty="0" smtClean="0"/>
              <a:t>BD</a:t>
            </a:r>
            <a:r>
              <a:rPr lang="ru-RU" sz="2000" dirty="0" smtClean="0"/>
              <a:t>%</a:t>
            </a:r>
            <a:r>
              <a:rPr lang="en-US" sz="2000" dirty="0" smtClean="0"/>
              <a:t>D</a:t>
            </a:r>
            <a:r>
              <a:rPr lang="ru-RU" sz="2000" dirty="0" smtClean="0"/>
              <a:t>0%</a:t>
            </a:r>
            <a:r>
              <a:rPr lang="en-US" sz="2000" dirty="0" smtClean="0"/>
              <a:t>B</a:t>
            </a:r>
            <a:r>
              <a:rPr lang="ru-RU" sz="2000" dirty="0" smtClean="0"/>
              <a:t>0%</a:t>
            </a:r>
            <a:r>
              <a:rPr lang="en-US" sz="2000" dirty="0" smtClean="0"/>
              <a:t>D</a:t>
            </a:r>
            <a:r>
              <a:rPr lang="ru-RU" sz="2000" dirty="0" smtClean="0"/>
              <a:t>0%</a:t>
            </a:r>
            <a:r>
              <a:rPr lang="en-US" sz="2000" dirty="0" smtClean="0"/>
              <a:t>BD</a:t>
            </a:r>
            <a:r>
              <a:rPr lang="ru-RU" sz="2000" dirty="0" smtClean="0"/>
              <a:t>%</a:t>
            </a:r>
            <a:r>
              <a:rPr lang="en-US" sz="2000" dirty="0" smtClean="0"/>
              <a:t>D</a:t>
            </a:r>
            <a:r>
              <a:rPr lang="ru-RU" sz="2000" dirty="0" smtClean="0"/>
              <a:t>1%8</a:t>
            </a:r>
            <a:r>
              <a:rPr lang="en-US" sz="2000" dirty="0" smtClean="0"/>
              <a:t>B</a:t>
            </a:r>
            <a:r>
              <a:rPr lang="ru-RU" sz="2000" dirty="0" smtClean="0"/>
              <a:t>#</a:t>
            </a:r>
            <a:r>
              <a:rPr lang="en-US" sz="2000" dirty="0" err="1" smtClean="0"/>
              <a:t>ai</a:t>
            </a:r>
            <a:r>
              <a:rPr lang="ru-RU" sz="2000" dirty="0" smtClean="0"/>
              <a:t>:</a:t>
            </a:r>
            <a:r>
              <a:rPr lang="en-US" sz="2000" dirty="0" smtClean="0"/>
              <a:t>MC</a:t>
            </a:r>
            <a:r>
              <a:rPr lang="ru-RU" sz="2000" dirty="0" smtClean="0"/>
              <a:t>900246109|</a:t>
            </a:r>
            <a:r>
              <a:rPr lang="en-US" sz="2000" dirty="0" err="1" smtClean="0"/>
              <a:t>mt</a:t>
            </a:r>
            <a:r>
              <a:rPr lang="ru-RU" sz="2000" dirty="0" smtClean="0"/>
              <a:t>:0|</a:t>
            </a:r>
            <a:endParaRPr lang="ru-RU" sz="2000" b="1" dirty="0" smtClean="0"/>
          </a:p>
          <a:p>
            <a:pPr marL="355600" indent="0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/>
              <a:t>Мясо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3"/>
              </a:rPr>
              <a:t>http</a:t>
            </a:r>
            <a:r>
              <a:rPr lang="ru-RU" sz="2000" dirty="0" smtClean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office</a:t>
            </a:r>
            <a:r>
              <a:rPr lang="ru-RU" sz="2000" dirty="0" smtClean="0">
                <a:hlinkClick r:id="rId3"/>
              </a:rPr>
              <a:t>.</a:t>
            </a:r>
            <a:r>
              <a:rPr lang="en-US" sz="2000" dirty="0" err="1" smtClean="0">
                <a:hlinkClick r:id="rId3"/>
              </a:rPr>
              <a:t>microsoft</a:t>
            </a:r>
            <a:r>
              <a:rPr lang="ru-RU" sz="2000" dirty="0" smtClean="0">
                <a:hlinkClick r:id="rId3"/>
              </a:rPr>
              <a:t>.</a:t>
            </a:r>
            <a:r>
              <a:rPr lang="en-US" sz="2000" dirty="0" smtClean="0">
                <a:hlinkClick r:id="rId3"/>
              </a:rPr>
              <a:t>com</a:t>
            </a:r>
            <a:r>
              <a:rPr lang="ru-RU" sz="2000" dirty="0" smtClean="0">
                <a:hlinkClick r:id="rId3"/>
              </a:rPr>
              <a:t>/</a:t>
            </a:r>
            <a:r>
              <a:rPr lang="en-US" sz="2000" dirty="0" err="1" smtClean="0">
                <a:hlinkClick r:id="rId3"/>
              </a:rPr>
              <a:t>ru</a:t>
            </a:r>
            <a:r>
              <a:rPr lang="ru-RU" sz="2000" dirty="0" smtClean="0">
                <a:hlinkClick r:id="rId3"/>
              </a:rPr>
              <a:t>-</a:t>
            </a:r>
            <a:r>
              <a:rPr lang="en-US" sz="2000" dirty="0" err="1" smtClean="0">
                <a:hlinkClick r:id="rId3"/>
              </a:rPr>
              <a:t>ru</a:t>
            </a:r>
            <a:r>
              <a:rPr lang="ru-RU" sz="2000" dirty="0" smtClean="0">
                <a:hlinkClick r:id="rId3"/>
              </a:rPr>
              <a:t>/</a:t>
            </a:r>
            <a:r>
              <a:rPr lang="en-US" sz="2000" dirty="0" smtClean="0">
                <a:hlinkClick r:id="rId3"/>
              </a:rPr>
              <a:t>images</a:t>
            </a:r>
            <a:r>
              <a:rPr lang="ru-RU" sz="2000" dirty="0" smtClean="0">
                <a:hlinkClick r:id="rId3"/>
              </a:rPr>
              <a:t>/</a:t>
            </a:r>
            <a:r>
              <a:rPr lang="en-US" sz="2000" dirty="0" smtClean="0">
                <a:hlinkClick r:id="rId3"/>
              </a:rPr>
              <a:t>results</a:t>
            </a:r>
            <a:r>
              <a:rPr lang="ru-RU" sz="2000" dirty="0" smtClean="0">
                <a:hlinkClick r:id="rId3"/>
              </a:rPr>
              <a:t>.</a:t>
            </a:r>
            <a:r>
              <a:rPr lang="en-US" sz="2000" dirty="0" err="1" smtClean="0">
                <a:hlinkClick r:id="rId3"/>
              </a:rPr>
              <a:t>aspx</a:t>
            </a:r>
            <a:r>
              <a:rPr lang="ru-RU" sz="2000" dirty="0" smtClean="0">
                <a:hlinkClick r:id="rId3"/>
              </a:rPr>
              <a:t>?</a:t>
            </a:r>
            <a:r>
              <a:rPr lang="en-US" sz="2000" dirty="0" smtClean="0">
                <a:hlinkClick r:id="rId3"/>
              </a:rPr>
              <a:t>ex</a:t>
            </a:r>
            <a:r>
              <a:rPr lang="ru-RU" sz="2000" dirty="0" smtClean="0">
                <a:hlinkClick r:id="rId3"/>
              </a:rPr>
              <a:t>=2&amp;</a:t>
            </a:r>
            <a:r>
              <a:rPr lang="en-US" sz="2000" dirty="0" err="1" smtClean="0">
                <a:hlinkClick r:id="rId3"/>
              </a:rPr>
              <a:t>qu</a:t>
            </a:r>
            <a:r>
              <a:rPr lang="ru-RU" sz="2000" dirty="0" smtClean="0">
                <a:hlinkClick r:id="rId3"/>
              </a:rPr>
              <a:t>=%</a:t>
            </a:r>
            <a:r>
              <a:rPr lang="en-US" sz="2000" dirty="0" smtClean="0">
                <a:hlinkClick r:id="rId3"/>
              </a:rPr>
              <a:t>D</a:t>
            </a:r>
            <a:r>
              <a:rPr lang="ru-RU" sz="2000" dirty="0" smtClean="0">
                <a:hlinkClick r:id="rId3"/>
              </a:rPr>
              <a:t>0%</a:t>
            </a:r>
            <a:r>
              <a:rPr lang="en-US" sz="2000" dirty="0" smtClean="0">
                <a:hlinkClick r:id="rId3"/>
              </a:rPr>
              <a:t>BC</a:t>
            </a:r>
            <a:r>
              <a:rPr lang="ru-RU" sz="2000" dirty="0" smtClean="0">
                <a:hlinkClick r:id="rId3"/>
              </a:rPr>
              <a:t>%</a:t>
            </a:r>
            <a:r>
              <a:rPr lang="en-US" sz="2000" dirty="0" smtClean="0">
                <a:hlinkClick r:id="rId3"/>
              </a:rPr>
              <a:t>D</a:t>
            </a:r>
            <a:r>
              <a:rPr lang="ru-RU" sz="2000" dirty="0" smtClean="0">
                <a:hlinkClick r:id="rId3"/>
              </a:rPr>
              <a:t>1%8</a:t>
            </a:r>
            <a:r>
              <a:rPr lang="en-US" sz="2000" dirty="0" smtClean="0">
                <a:hlinkClick r:id="rId3"/>
              </a:rPr>
              <a:t>F</a:t>
            </a:r>
            <a:r>
              <a:rPr lang="ru-RU" sz="2000" dirty="0" smtClean="0">
                <a:hlinkClick r:id="rId3"/>
              </a:rPr>
              <a:t>%</a:t>
            </a:r>
            <a:r>
              <a:rPr lang="en-US" sz="2000" dirty="0" smtClean="0">
                <a:hlinkClick r:id="rId3"/>
              </a:rPr>
              <a:t>D</a:t>
            </a:r>
            <a:r>
              <a:rPr lang="ru-RU" sz="2000" dirty="0" smtClean="0">
                <a:hlinkClick r:id="rId3"/>
              </a:rPr>
              <a:t>1%81%</a:t>
            </a:r>
            <a:r>
              <a:rPr lang="en-US" sz="2000" dirty="0" smtClean="0">
                <a:hlinkClick r:id="rId3"/>
              </a:rPr>
              <a:t>D</a:t>
            </a:r>
            <a:r>
              <a:rPr lang="ru-RU" sz="2000" dirty="0" smtClean="0">
                <a:hlinkClick r:id="rId3"/>
              </a:rPr>
              <a:t>0%</a:t>
            </a:r>
            <a:r>
              <a:rPr lang="en-US" sz="2000" dirty="0" smtClean="0">
                <a:hlinkClick r:id="rId3"/>
              </a:rPr>
              <a:t>BE</a:t>
            </a:r>
            <a:r>
              <a:rPr lang="ru-RU" sz="2000" dirty="0" smtClean="0">
                <a:hlinkClick r:id="rId3"/>
              </a:rPr>
              <a:t>#</a:t>
            </a:r>
            <a:r>
              <a:rPr lang="en-US" sz="2000" dirty="0" err="1" smtClean="0">
                <a:hlinkClick r:id="rId3"/>
              </a:rPr>
              <a:t>ai</a:t>
            </a:r>
            <a:r>
              <a:rPr lang="ru-RU" sz="2000" dirty="0" smtClean="0">
                <a:hlinkClick r:id="rId3"/>
              </a:rPr>
              <a:t>:</a:t>
            </a:r>
            <a:r>
              <a:rPr lang="en-US" sz="2000" dirty="0" smtClean="0">
                <a:hlinkClick r:id="rId3"/>
              </a:rPr>
              <a:t>MC</a:t>
            </a:r>
            <a:r>
              <a:rPr lang="ru-RU" sz="2000" dirty="0" smtClean="0">
                <a:hlinkClick r:id="rId3"/>
              </a:rPr>
              <a:t>900435225|</a:t>
            </a:r>
            <a:r>
              <a:rPr lang="en-US" sz="2000" dirty="0" err="1" smtClean="0">
                <a:hlinkClick r:id="rId3"/>
              </a:rPr>
              <a:t>mt</a:t>
            </a:r>
            <a:r>
              <a:rPr lang="ru-RU" sz="2000" dirty="0" smtClean="0">
                <a:hlinkClick r:id="rId3"/>
              </a:rPr>
              <a:t>:0</a:t>
            </a:r>
            <a:endParaRPr lang="ru-RU" sz="2000" dirty="0" smtClean="0"/>
          </a:p>
          <a:p>
            <a:pPr marL="355600" indent="0">
              <a:lnSpc>
                <a:spcPct val="80000"/>
              </a:lnSpc>
              <a:buFontTx/>
              <a:buNone/>
              <a:defRPr/>
            </a:pPr>
            <a:r>
              <a:rPr lang="en-US" sz="2000" dirty="0" smtClean="0"/>
              <a:t>http://images.yandex.ru/</a:t>
            </a:r>
          </a:p>
          <a:p>
            <a:pPr marL="355600" indent="0">
              <a:lnSpc>
                <a:spcPct val="80000"/>
              </a:lnSpc>
              <a:buFontTx/>
              <a:buNone/>
              <a:defRPr/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артинки\img_1280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8786874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orest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E:\мама\Анимации\0_964f_743e2763_XXX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0" y="42862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E:\мама\Анимации\0_964f_743e2763_XXX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500062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E:\мама\Анимации\0_964f_743e2763_XXX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0" y="557212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E:\мама\Анимации\2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928802"/>
            <a:ext cx="1000133" cy="10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 descr="E:\мама\Анимации\2.gif"/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1000108"/>
            <a:ext cx="8048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Наталья\Рабочий стол\нг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57166"/>
            <a:ext cx="1285884" cy="1000132"/>
          </a:xfrm>
          <a:prstGeom prst="rect">
            <a:avLst/>
          </a:prstGeom>
          <a:noFill/>
        </p:spPr>
      </p:pic>
      <p:pic>
        <p:nvPicPr>
          <p:cNvPr id="1027" name="Picture 3" descr="C:\Documents and Settings\Наталья\Рабочий стол\а.jp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6ECFF"/>
              </a:clrFrom>
              <a:clrTo>
                <a:srgbClr val="C6E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5429264"/>
            <a:ext cx="1785950" cy="928694"/>
          </a:xfrm>
          <a:prstGeom prst="rect">
            <a:avLst/>
          </a:prstGeom>
          <a:noFill/>
        </p:spPr>
      </p:pic>
      <p:pic>
        <p:nvPicPr>
          <p:cNvPr id="19" name="Picture 18" descr="G:\Животные\img900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414338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Documents and Settings\Преподаватель\Рабочий стол\Барбарич\урок картинки\животные\лось.jpg"/>
          <p:cNvPicPr/>
          <p:nvPr/>
        </p:nvPicPr>
        <p:blipFill>
          <a:blip r:embed="rId11" cstate="print">
            <a:clrChange>
              <a:clrFrom>
                <a:srgbClr val="F5EEF5"/>
              </a:clrFrom>
              <a:clrTo>
                <a:srgbClr val="F5EE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929066"/>
            <a:ext cx="1714512" cy="141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Documents and Settings\Преподаватель\Рабочий стол\Барбарич\урок картинки\животные\лиса.jpg"/>
          <p:cNvPicPr/>
          <p:nvPr/>
        </p:nvPicPr>
        <p:blipFill>
          <a:blip r:embed="rId12" cstate="print">
            <a:clrChange>
              <a:clrFrom>
                <a:srgbClr val="F2F2F4"/>
              </a:clrFrom>
              <a:clrTo>
                <a:srgbClr val="F2F2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071810"/>
            <a:ext cx="1989068" cy="118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Documents and Settings\Преподаватель\Рабочий стол\Барбарич\урок картинки\животные\волк.jpg"/>
          <p:cNvPicPr/>
          <p:nvPr/>
        </p:nvPicPr>
        <p:blipFill>
          <a:blip r:embed="rId1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5072074"/>
            <a:ext cx="1783993" cy="139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Наталья\Рабочий стол\7.jpe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4143380"/>
            <a:ext cx="1785950" cy="11239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8135937" cy="25955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Растительноядные</a:t>
            </a:r>
          </a:p>
        </p:txBody>
      </p:sp>
      <p:sp>
        <p:nvSpPr>
          <p:cNvPr id="57347" name="WordArt 3"/>
          <p:cNvSpPr>
            <a:spLocks noChangeArrowheads="1" noChangeShapeType="1" noTextEdit="1"/>
          </p:cNvSpPr>
          <p:nvPr/>
        </p:nvSpPr>
        <p:spPr bwMode="auto">
          <a:xfrm>
            <a:off x="3203575" y="2852738"/>
            <a:ext cx="3959225" cy="1878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хищные</a:t>
            </a:r>
          </a:p>
        </p:txBody>
      </p:sp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1979613" y="2781300"/>
            <a:ext cx="647700" cy="15843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50000">
                      <a:srgbClr val="6666FF"/>
                    </a:gs>
                    <a:gs pos="100000">
                      <a:srgbClr val="009900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</a:t>
            </a:r>
          </a:p>
        </p:txBody>
      </p:sp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1979613" y="4868863"/>
            <a:ext cx="5040312" cy="15843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1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50000">
                      <a:srgbClr val="6666FF"/>
                    </a:gs>
                    <a:gs pos="100000">
                      <a:srgbClr val="009900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животные.</a:t>
            </a:r>
          </a:p>
        </p:txBody>
      </p:sp>
      <p:pic>
        <p:nvPicPr>
          <p:cNvPr id="6" name="Picture 16" descr="Anim08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357430"/>
            <a:ext cx="1357322" cy="1071570"/>
          </a:xfrm>
          <a:prstGeom prst="rect">
            <a:avLst/>
          </a:prstGeom>
          <a:noFill/>
        </p:spPr>
      </p:pic>
      <p:pic>
        <p:nvPicPr>
          <p:cNvPr id="7" name="Picture 20" descr="r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000372"/>
            <a:ext cx="176371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h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286388"/>
            <a:ext cx="1571636" cy="105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e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0503"/>
            <a:ext cx="2143108" cy="2455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852738"/>
            <a:ext cx="8229600" cy="321946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000000"/>
                </a:solidFill>
              </a:rPr>
              <a:t>А нужно ли отличать хищников от растительноядных животных?</a:t>
            </a: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3276600" y="404813"/>
            <a:ext cx="2808288" cy="2214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750099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Зоопарк</a:t>
            </a:r>
          </a:p>
        </p:txBody>
      </p:sp>
      <p:pic>
        <p:nvPicPr>
          <p:cNvPr id="5123" name="Picture 8" descr="Monkey2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005263"/>
            <a:ext cx="1584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 descr="BIG_Cat0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3068638"/>
            <a:ext cx="20716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BIRD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620713"/>
            <a:ext cx="15398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2636838"/>
            <a:ext cx="137636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4149725"/>
            <a:ext cx="172878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948488" y="3141663"/>
            <a:ext cx="1811337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5963" y="549275"/>
            <a:ext cx="280828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5729"/>
            <a:ext cx="7772400" cy="1071569"/>
          </a:xfrm>
        </p:spPr>
        <p:txBody>
          <a:bodyPr/>
          <a:lstStyle/>
          <a:p>
            <a:pPr eaLnBrk="1" hangingPunct="1"/>
            <a:r>
              <a:rPr lang="ru-RU" dirty="0" smtClean="0"/>
              <a:t>Зоопарк</a:t>
            </a: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4" descr="Monkey2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005263"/>
            <a:ext cx="1584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BIG_Cat0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141663"/>
            <a:ext cx="20716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BIRD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620713"/>
            <a:ext cx="15398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2997200"/>
            <a:ext cx="1296987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3644900"/>
            <a:ext cx="172878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2214554"/>
            <a:ext cx="2017713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5148263" y="1412875"/>
            <a:ext cx="0" cy="4319588"/>
          </a:xfrm>
          <a:prstGeom prst="line">
            <a:avLst/>
          </a:prstGeom>
          <a:noFill/>
          <a:ln w="76200" cmpd="tri">
            <a:solidFill>
              <a:srgbClr val="008080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188913"/>
            <a:ext cx="3062288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852738"/>
            <a:ext cx="8229600" cy="321946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000000"/>
                </a:solidFill>
              </a:rPr>
              <a:t>МОЖНО ЛИ </a:t>
            </a:r>
          </a:p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000000"/>
                </a:solidFill>
              </a:rPr>
              <a:t>ПО ВНЕШНЕМУ ВИДУ </a:t>
            </a:r>
          </a:p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000000"/>
                </a:solidFill>
              </a:rPr>
              <a:t>ОПРЕДЕЛИТЬ, ЧЕМ ПИТАЕТСЯ ЖИВОТНОЕ?</a:t>
            </a: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3276600" y="404813"/>
            <a:ext cx="2808288" cy="2214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42919"/>
            <a:ext cx="4040188" cy="500065"/>
          </a:xfrm>
        </p:spPr>
        <p:txBody>
          <a:bodyPr>
            <a:normAutofit lnSpcReduction="10000"/>
          </a:bodyPr>
          <a:lstStyle/>
          <a:p>
            <a:pPr algn="ctr"/>
            <a:endParaRPr lang="ru-RU" sz="2800" i="1" u="sng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86446" y="500042"/>
            <a:ext cx="3041643" cy="642942"/>
          </a:xfrm>
        </p:spPr>
        <p:txBody>
          <a:bodyPr>
            <a:normAutofit/>
          </a:bodyPr>
          <a:lstStyle/>
          <a:p>
            <a:endParaRPr lang="ru-RU" sz="2800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1200836208_82km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000496" y="857232"/>
            <a:ext cx="2263793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Documents and Settings\Admin\Рабочий стол\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071546"/>
            <a:ext cx="221457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Documents and Settings\Admin\Рабочий стол\tn_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642918"/>
            <a:ext cx="321471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C:\Documents and Settings\Admin\Рабочий стол\6a0105361d5f30970b01156f8d4e8d970c-320w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429000"/>
            <a:ext cx="3786214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Documents and Settings\Admin\Рабочий стол\nggshow.php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071942"/>
            <a:ext cx="3714776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G:\медведь\Brown_Bear_Feeding_on_Salm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714750"/>
            <a:ext cx="39163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" descr="G:\медведь\clip_image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4000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" descr="G:\медведь\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3571875"/>
            <a:ext cx="4214812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G:\медведь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285750"/>
            <a:ext cx="42148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267</TotalTime>
  <Words>236</Words>
  <Application>Microsoft Office PowerPoint</Application>
  <PresentationFormat>Экран (4:3)</PresentationFormat>
  <Paragraphs>24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                      Севостьянова    Наталья Владимировна, учитель начальных классов первой   квалификационной  категории МБОУ-СОШ №2                       р.п. Степное Советского района Саратовской области</vt:lpstr>
      <vt:lpstr>Слайд 2</vt:lpstr>
      <vt:lpstr>Слайд 3</vt:lpstr>
      <vt:lpstr>Слайд 4</vt:lpstr>
      <vt:lpstr>Зоопарк</vt:lpstr>
      <vt:lpstr>Зоопарк</vt:lpstr>
      <vt:lpstr>Слайд 7</vt:lpstr>
      <vt:lpstr>Слайд 8</vt:lpstr>
      <vt:lpstr>Слайд 9</vt:lpstr>
      <vt:lpstr>Дерево « радости»</vt:lpstr>
      <vt:lpstr>Интернет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Сергей</cp:lastModifiedBy>
  <cp:revision>34</cp:revision>
  <dcterms:modified xsi:type="dcterms:W3CDTF">2012-10-29T15:04:15Z</dcterms:modified>
</cp:coreProperties>
</file>