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31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3EC27C-6001-4A38-863B-10C863671D53}" type="datetimeFigureOut">
              <a:rPr lang="ru-RU" smtClean="0"/>
              <a:pPr/>
              <a:t>02.10.2010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3431F11-F4A6-48F7-8146-E6341E384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Животные Красной книги Владимирской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Подготовили</a:t>
            </a:r>
            <a:r>
              <a:rPr lang="en-US" dirty="0" smtClean="0"/>
              <a:t>:</a:t>
            </a:r>
            <a:r>
              <a:rPr lang="ru-RU" dirty="0" smtClean="0"/>
              <a:t> ученики 2 класса</a:t>
            </a:r>
          </a:p>
          <a:p>
            <a:r>
              <a:rPr lang="ru-RU" dirty="0" smtClean="0"/>
              <a:t>Руководитель: Реутова О. Н. 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42048" cy="891560"/>
          </a:xfrm>
        </p:spPr>
        <p:txBody>
          <a:bodyPr/>
          <a:lstStyle/>
          <a:p>
            <a:r>
              <a:rPr lang="ru-RU" dirty="0" smtClean="0"/>
              <a:t>Русская выхухоль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214422"/>
            <a:ext cx="3520440" cy="5286412"/>
          </a:xfrm>
        </p:spPr>
        <p:txBody>
          <a:bodyPr>
            <a:noAutofit/>
          </a:bodyPr>
          <a:lstStyle/>
          <a:p>
            <a:r>
              <a:rPr lang="ru-RU" sz="1200" dirty="0" smtClean="0"/>
              <a:t>Н</a:t>
            </a:r>
            <a:r>
              <a:rPr lang="ru-RU" sz="1200" dirty="0" smtClean="0"/>
              <a:t>асекомоядное </a:t>
            </a:r>
            <a:r>
              <a:rPr lang="ru-RU" sz="1200" dirty="0" smtClean="0"/>
              <a:t>млекопитающее семейства выхухолевых отряда насекомоядных; длина тела 18-22 см, хвоста до 20 см, масса до 520 г. Хвост русской выхухоли покрыт роговыми чешуйками, а вдоль верха его еще и жесткими волосами, образующим киль. У основания хвост перетянут, затем резко утолщен. В утолщении хвоста расположены мускусные железы. Мех русской выхухоли очень густой, ровный, шелковистый, у здоровых зверьков </a:t>
            </a:r>
            <a:r>
              <a:rPr lang="ru-RU" sz="1200" dirty="0" err="1" smtClean="0"/>
              <a:t>ненамокающий</a:t>
            </a:r>
            <a:r>
              <a:rPr lang="ru-RU" sz="1200" dirty="0" smtClean="0"/>
              <a:t>. Окраска меха буровато-коричневая на спине, серебристая — на брюхе. Нос вытянут в подвижный хоботок, глаза очень маленькие (выхухоль практически слепа), ушных раковин нет. Между пальцами ног имеются перепонки.</a:t>
            </a:r>
          </a:p>
          <a:p>
            <a:endParaRPr lang="ru-RU" sz="1200" dirty="0"/>
          </a:p>
        </p:txBody>
      </p:sp>
      <p:pic>
        <p:nvPicPr>
          <p:cNvPr id="7" name="Содержимое 6" descr="i.5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2214554"/>
            <a:ext cx="2553455" cy="2286016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Русская выхухоль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900" dirty="0" smtClean="0"/>
              <a:t>Она </a:t>
            </a:r>
            <a:r>
              <a:rPr lang="ru-RU" sz="4900" dirty="0" smtClean="0"/>
              <a:t>ведет полуводный образ жизни, питается моллюсками, личинками насекомых, пиявками, мелкой рыбой, корневищами растений. </a:t>
            </a:r>
            <a:endParaRPr lang="ru-RU" sz="4900" dirty="0" smtClean="0"/>
          </a:p>
          <a:p>
            <a:r>
              <a:rPr lang="ru-RU" sz="4900" dirty="0" smtClean="0"/>
              <a:t>С </a:t>
            </a:r>
            <a:r>
              <a:rPr lang="ru-RU" sz="4900" dirty="0" smtClean="0"/>
              <a:t>древности густой </a:t>
            </a:r>
            <a:r>
              <a:rPr lang="ru-RU" sz="4900" dirty="0" err="1" smtClean="0"/>
              <a:t>ненамокающий</a:t>
            </a:r>
            <a:r>
              <a:rPr lang="ru-RU" sz="4900" dirty="0" smtClean="0"/>
              <a:t> мех выхухоли очень ценится. Численность выхухоли сокращается главным образом из-за нарушения среды обитания. </a:t>
            </a:r>
            <a:endParaRPr lang="ru-RU" sz="4900" dirty="0" smtClean="0"/>
          </a:p>
          <a:p>
            <a:r>
              <a:rPr lang="ru-RU" sz="4900" dirty="0" smtClean="0"/>
              <a:t>Русская </a:t>
            </a:r>
            <a:r>
              <a:rPr lang="ru-RU" sz="4900" dirty="0" smtClean="0"/>
              <a:t>выхухоль охраняется в пяти заповедниках и сорока заказниках. Она внесена в Международную Красную книгу.</a:t>
            </a:r>
          </a:p>
          <a:p>
            <a:pPr>
              <a:buNone/>
            </a:pPr>
            <a:r>
              <a:rPr lang="ru-RU" sz="4900" dirty="0" smtClean="0"/>
              <a:t> </a:t>
            </a:r>
          </a:p>
          <a:p>
            <a:endParaRPr lang="ru-RU" dirty="0"/>
          </a:p>
        </p:txBody>
      </p:sp>
      <p:pic>
        <p:nvPicPr>
          <p:cNvPr id="5" name="Содержимое 4" descr="i3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1928802"/>
            <a:ext cx="2500330" cy="250033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Красная книга Владимирской области стала тоньше…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dirty="0"/>
              <a:t>30 июня </a:t>
            </a:r>
            <a:r>
              <a:rPr lang="ru-RU" sz="2900" dirty="0" smtClean="0"/>
              <a:t>2010 года губернатор </a:t>
            </a:r>
            <a:r>
              <a:rPr lang="ru-RU" sz="2900" dirty="0"/>
              <a:t>Владимирской области Николай Виноградов подписал постановление "Об утверждении перечня объектов животного и растительного мира, занесенных в </a:t>
            </a:r>
            <a:r>
              <a:rPr lang="ru-RU" sz="2900" dirty="0" smtClean="0"/>
              <a:t>Красную </a:t>
            </a:r>
            <a:r>
              <a:rPr lang="ru-RU" sz="2900" dirty="0"/>
              <a:t>книгу Владимирской области". В новой редакции Красной книги около 330 видов, хотя в 2006-м году их было 545. Однако столь резкое сокращение числа </a:t>
            </a:r>
            <a:r>
              <a:rPr lang="ru-RU" sz="2900" dirty="0" err="1"/>
              <a:t>краснокнижных</a:t>
            </a:r>
            <a:r>
              <a:rPr lang="ru-RU" sz="2900" dirty="0"/>
              <a:t> видов вовсе не свидетельствует о кардинальных изменениях численности животных и растений на территории </a:t>
            </a:r>
            <a:r>
              <a:rPr lang="ru-RU" sz="2900" dirty="0" smtClean="0"/>
              <a:t>области. </a:t>
            </a:r>
            <a:r>
              <a:rPr lang="ru-RU" sz="2900" dirty="0"/>
              <a:t>По-прежнему, в Красной книге Владимирской области - </a:t>
            </a:r>
            <a:r>
              <a:rPr lang="ru-RU" sz="3800" dirty="0"/>
              <a:t>серый журавль, </a:t>
            </a:r>
            <a:r>
              <a:rPr lang="ru-RU" sz="3800" dirty="0" err="1" smtClean="0"/>
              <a:t>филин,выхухоль</a:t>
            </a:r>
            <a:r>
              <a:rPr lang="ru-RU" sz="3800" dirty="0" smtClean="0"/>
              <a:t> </a:t>
            </a:r>
            <a:r>
              <a:rPr lang="ru-RU" sz="3800" dirty="0" smtClean="0"/>
              <a:t>русская. </a:t>
            </a:r>
            <a:r>
              <a:rPr lang="ru-RU" sz="2900" dirty="0"/>
              <a:t>Специалисты считают, что главная причина уменьшения их численности - это сокращение среды обитания.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1" name="Содержимое 10" descr="iв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285860"/>
            <a:ext cx="2222501" cy="3124704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Серый журавль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Крупная птица, высота ок. 115 см, размах крыльев 180—200 см; вес самца 5.1-6 кг, самки 4.5-5.9 кг. Оперение большей части тела синевато-серое, что позволяет птице маскироваться от врагов среди лесистой местности. Спина и гузка несколько темнее, а крылья и брюхо более светлые. Окончания крыльев чёрные. Передняя часть головы, подбородок, верхняя часть шеи и уздечка чёрные либо тёмно-серые. Затылок синевато-серый. По бокам головы имеется белая широкая полоса, начинающаяся под глазами и далее уходящая вниз вдоль шеи. На темени перья почти отсутствуют, а участок голой кожи выглядит красной шапочкой. Клюв светлый. Ноги чёрные. У молодых журавлей перья на голове и шее серые с рыжими окончаниями.</a:t>
            </a:r>
          </a:p>
          <a:p>
            <a:endParaRPr lang="ru-RU" dirty="0"/>
          </a:p>
        </p:txBody>
      </p:sp>
      <p:pic>
        <p:nvPicPr>
          <p:cNvPr id="5" name="Содержимое 4" descr="iг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357298"/>
            <a:ext cx="1832896" cy="2777116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Серый журавль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400" dirty="0" smtClean="0"/>
              <a:t>Распространение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2900" dirty="0" smtClean="0"/>
              <a:t>Гнездится </a:t>
            </a:r>
            <a:r>
              <a:rPr lang="ru-RU" sz="2900" dirty="0" smtClean="0"/>
              <a:t>главным образом в болотистой местности: кочковатых болотах, окружённых лесом, в заросших осокой или камышом лугах, в заболоченных поймах рек. Предпочитают большие изолированные заболоченные территории, но в случае недостатка таких мест могут обосноваться на небольших участках вблизи от сельскохозяйственных угодий. Для зимовки выбирают возвышенности, густо покрытые травянистой </a:t>
            </a:r>
            <a:r>
              <a:rPr lang="ru-RU" sz="2900" dirty="0" smtClean="0"/>
              <a:t>растительностью</a:t>
            </a:r>
            <a:r>
              <a:rPr lang="ru-RU" sz="2900" dirty="0" smtClean="0"/>
              <a:t>.</a:t>
            </a:r>
          </a:p>
          <a:p>
            <a:endParaRPr lang="ru-RU" sz="2900" dirty="0"/>
          </a:p>
        </p:txBody>
      </p:sp>
      <p:pic>
        <p:nvPicPr>
          <p:cNvPr id="5" name="Содержимое 4" descr="iх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3571876"/>
            <a:ext cx="2670569" cy="1833791"/>
          </a:xfrm>
        </p:spPr>
      </p:pic>
      <p:pic>
        <p:nvPicPr>
          <p:cNvPr id="6" name="Рисунок 5" descr="iу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142984"/>
            <a:ext cx="1571636" cy="210487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242048" cy="891560"/>
          </a:xfrm>
        </p:spPr>
        <p:txBody>
          <a:bodyPr/>
          <a:lstStyle/>
          <a:p>
            <a:r>
              <a:rPr lang="ru-RU" dirty="0" smtClean="0"/>
              <a:t>Серый журавль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428736"/>
            <a:ext cx="3520440" cy="4929222"/>
          </a:xfrm>
        </p:spPr>
        <p:txBody>
          <a:bodyPr>
            <a:normAutofit/>
          </a:bodyPr>
          <a:lstStyle/>
          <a:p>
            <a:r>
              <a:rPr lang="ru-RU" sz="900" dirty="0" smtClean="0"/>
              <a:t>Размножение</a:t>
            </a:r>
          </a:p>
          <a:p>
            <a:r>
              <a:rPr lang="ru-RU" sz="900" dirty="0" smtClean="0"/>
              <a:t> </a:t>
            </a:r>
            <a:r>
              <a:rPr lang="ru-RU" sz="900" dirty="0" smtClean="0"/>
              <a:t>Серые </a:t>
            </a:r>
            <a:r>
              <a:rPr lang="ru-RU" sz="900" dirty="0" smtClean="0"/>
              <a:t>журавли </a:t>
            </a:r>
            <a:r>
              <a:rPr lang="ru-RU" sz="900" dirty="0" smtClean="0"/>
              <a:t> </a:t>
            </a:r>
            <a:r>
              <a:rPr lang="ru-RU" sz="900" dirty="0" smtClean="0"/>
              <a:t>держатся вместе и сохраняют пару в течение жизни. Если самец или самка погибает, то оставшаяся птица находит себе другую пару. Другая пара образуется также в случае продолжительных неудачных попыток завести потомство.</a:t>
            </a:r>
          </a:p>
          <a:p>
            <a:r>
              <a:rPr lang="ru-RU" sz="900" dirty="0" smtClean="0"/>
              <a:t> </a:t>
            </a:r>
            <a:r>
              <a:rPr lang="ru-RU" sz="900" dirty="0" smtClean="0"/>
              <a:t>Сезон </a:t>
            </a:r>
            <a:r>
              <a:rPr lang="ru-RU" sz="900" dirty="0" smtClean="0"/>
              <a:t>размножения длится с апреля по июль. Пара образуется ещё зимой, до перелёта к месту будущего гнезда. По прибытии к месту размножения самец и самка устраивают между собой характерные ритуальные танцы, которые включают в себя подпрыгивание, хлопанье крыльями и гарцующую походку.</a:t>
            </a:r>
          </a:p>
          <a:p>
            <a:r>
              <a:rPr lang="ru-RU" sz="900" dirty="0" smtClean="0"/>
              <a:t> </a:t>
            </a:r>
            <a:r>
              <a:rPr lang="ru-RU" sz="900" dirty="0" smtClean="0"/>
              <a:t>Для </a:t>
            </a:r>
            <a:r>
              <a:rPr lang="ru-RU" sz="900" dirty="0" smtClean="0"/>
              <a:t>гнезда выбирается относительно сухой участок земли, над водой или поблизости от неё. Место выбирается посреди густой растительности — зарослей камышей, осоки и т. п. Как только место выбрано, самец и самка в унисон возвещают об этом сложным и протяжным голосом, тем самым помечая свою территорию. Гнездо большое, свыше метра в диаметре и строится из различного растительного материала. Самка обычно откладывает 2 яйца. Инкубационный период составляет 28-31 день, оба родителя насиживают яйца. Птенцы </a:t>
            </a:r>
            <a:r>
              <a:rPr lang="ru-RU" sz="900" dirty="0" err="1" smtClean="0"/>
              <a:t>выводкого</a:t>
            </a:r>
            <a:r>
              <a:rPr lang="ru-RU" sz="900" dirty="0" smtClean="0"/>
              <a:t> типа, покрытые пухом и вскоре после рождения способны покидать гнездо. Полное оперение птенцов наступает через 65-70 дней.</a:t>
            </a:r>
          </a:p>
          <a:p>
            <a:endParaRPr lang="ru-RU" sz="900" dirty="0"/>
          </a:p>
        </p:txBody>
      </p:sp>
      <p:pic>
        <p:nvPicPr>
          <p:cNvPr id="6" name="Содержимое 5" descr="7081_IM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3571876"/>
            <a:ext cx="2381266" cy="1785950"/>
          </a:xfrm>
        </p:spPr>
      </p:pic>
      <p:pic>
        <p:nvPicPr>
          <p:cNvPr id="9" name="Рисунок 8" descr="iй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1214422"/>
            <a:ext cx="2366669" cy="1783832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Внешний вид. </a:t>
            </a:r>
            <a:r>
              <a:rPr lang="ru-RU" sz="2900" dirty="0" smtClean="0"/>
              <a:t>Очень крупная сова (размах крыльев до 2 метров), с длинными темными “ушками”. Окраска от темно-рыжей до золотисто-охристой, с резкими продольными черными </a:t>
            </a:r>
            <a:r>
              <a:rPr lang="ru-RU" sz="2900" dirty="0" err="1" smtClean="0"/>
              <a:t>пестринами</a:t>
            </a:r>
            <a:r>
              <a:rPr lang="ru-RU" sz="2900" dirty="0" smtClean="0"/>
              <a:t>, на боках и брюхе темный поперечный рисунок</a:t>
            </a:r>
            <a:r>
              <a:rPr lang="ru-RU" sz="2900" dirty="0" smtClean="0"/>
              <a:t>. </a:t>
            </a:r>
            <a:r>
              <a:rPr lang="ru-RU" sz="2900" dirty="0" smtClean="0"/>
              <a:t>Самцы заметно меньше самок. Полет бесшумный, несмотря на размеры.</a:t>
            </a:r>
            <a:endParaRPr lang="ru-RU" dirty="0" smtClean="0"/>
          </a:p>
          <a:p>
            <a:r>
              <a:rPr lang="ru-RU" sz="2900" dirty="0" smtClean="0"/>
              <a:t>   Голос филина — громкое “угу” или “</a:t>
            </a:r>
            <a:r>
              <a:rPr lang="ru-RU" sz="2900" dirty="0" err="1" smtClean="0"/>
              <a:t>у-гуух</a:t>
            </a:r>
            <a:r>
              <a:rPr lang="ru-RU" sz="2900" dirty="0" smtClean="0"/>
              <a:t>”, с ударением на второй слог, давшее имя этой птице на многих языках (немецкое “</a:t>
            </a:r>
            <a:r>
              <a:rPr lang="ru-RU" sz="2900" dirty="0" err="1" smtClean="0"/>
              <a:t>Uhu</a:t>
            </a:r>
            <a:r>
              <a:rPr lang="ru-RU" sz="2900" dirty="0" smtClean="0"/>
              <a:t>”, тюркское “</a:t>
            </a:r>
            <a:r>
              <a:rPr lang="ru-RU" sz="2900" dirty="0" err="1" smtClean="0"/>
              <a:t>укю</a:t>
            </a:r>
            <a:r>
              <a:rPr lang="ru-RU" sz="2900" dirty="0" smtClean="0"/>
              <a:t>”, латинское “</a:t>
            </a:r>
            <a:r>
              <a:rPr lang="ru-RU" sz="2900" dirty="0" err="1" smtClean="0"/>
              <a:t>Bubo</a:t>
            </a:r>
            <a:r>
              <a:rPr lang="ru-RU" sz="2900" dirty="0" smtClean="0"/>
              <a:t>”). Чаще всего этот крик слышен весной в период спаривания филинов, а также в лунные и теплые ночи. Кроме этого крика, филин щелкает клювом и издает хохочущие, визгливые звуки, которые трудно передать словами.</a:t>
            </a:r>
          </a:p>
          <a:p>
            <a:endParaRPr lang="ru-RU" sz="2900" dirty="0"/>
          </a:p>
        </p:txBody>
      </p:sp>
      <p:pic>
        <p:nvPicPr>
          <p:cNvPr id="9" name="Содержимое 8" descr="200px-Eagle.owl.arp.750pix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51475" y="1181894"/>
            <a:ext cx="2540000" cy="30861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Местообитания. </a:t>
            </a:r>
            <a:r>
              <a:rPr lang="ru-RU" sz="2000" dirty="0" smtClean="0"/>
              <a:t>Обитает во всех незатронутых хозяйственной деятельностью человека угодьях — в</a:t>
            </a:r>
            <a:r>
              <a:rPr lang="ru-RU" sz="2000" dirty="0" smtClean="0"/>
              <a:t> </a:t>
            </a:r>
            <a:r>
              <a:rPr lang="ru-RU" sz="2000" dirty="0" smtClean="0"/>
              <a:t>темных хвойных </a:t>
            </a:r>
            <a:r>
              <a:rPr lang="ru-RU" sz="2000" dirty="0" smtClean="0"/>
              <a:t>лесах Владимирской области</a:t>
            </a:r>
            <a:endParaRPr lang="ru-RU" sz="2400" dirty="0" smtClean="0"/>
          </a:p>
          <a:p>
            <a:r>
              <a:rPr lang="ru-RU" sz="2800" dirty="0" smtClean="0"/>
              <a:t>Питание</a:t>
            </a:r>
            <a:r>
              <a:rPr lang="ru-RU" sz="2800" dirty="0" smtClean="0"/>
              <a:t>. </a:t>
            </a:r>
            <a:r>
              <a:rPr lang="ru-RU" sz="2000" dirty="0" smtClean="0"/>
              <a:t>Питается грызунами, а также птицами, зайцами.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i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071678"/>
            <a:ext cx="2533651" cy="2786082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42048" cy="857248"/>
          </a:xfrm>
        </p:spPr>
        <p:txBody>
          <a:bodyPr/>
          <a:lstStyle/>
          <a:p>
            <a:r>
              <a:rPr lang="ru-RU" dirty="0" smtClean="0"/>
              <a:t>Филин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3520440" cy="497207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6400" dirty="0" smtClean="0"/>
              <a:t>Сроки </a:t>
            </a:r>
            <a:r>
              <a:rPr lang="ru-RU" sz="6400" dirty="0" smtClean="0"/>
              <a:t>гнездования. </a:t>
            </a:r>
            <a:endParaRPr lang="ru-RU" sz="6400" dirty="0" smtClean="0"/>
          </a:p>
          <a:p>
            <a:r>
              <a:rPr lang="ru-RU" sz="5600" dirty="0" smtClean="0"/>
              <a:t>Филин </a:t>
            </a:r>
            <a:r>
              <a:rPr lang="ru-RU" sz="5600" dirty="0" smtClean="0"/>
              <a:t>— оседлая птица, лишь зимой совершающая небольшие кочевки. Гнездиться начинает </a:t>
            </a:r>
            <a:r>
              <a:rPr lang="ru-RU" sz="5600" dirty="0" smtClean="0"/>
              <a:t>рано , близости человека избегает. </a:t>
            </a:r>
            <a:r>
              <a:rPr lang="ru-RU" sz="5600" dirty="0" smtClean="0"/>
              <a:t>Гнездо представляет собой простую ямку, вытоптанную самкой в почве в лесу, на моховом болоте среди леса и т. п. Подстилка отсутствует. Иногда филин занимает старые гнезда хищных птиц на деревьях. </a:t>
            </a:r>
            <a:r>
              <a:rPr lang="ru-RU" sz="5600" dirty="0" smtClean="0"/>
              <a:t>Брачные </a:t>
            </a:r>
            <a:r>
              <a:rPr lang="ru-RU" sz="5600" dirty="0" smtClean="0"/>
              <a:t>крики бывают слышны в марте. Кладки появляются в первой половине апреля. Промежуток между откладкой яиц 2-4 суток. Насиживает только самка в течение 35 суток. Птенцы появляются в начале мая, а около середины июня они покидают гнездо, не умея еще летать. Хорошо летать они начинают в возрасте около 100 дней.</a:t>
            </a:r>
          </a:p>
          <a:p>
            <a:pPr>
              <a:buNone/>
            </a:pPr>
            <a:endParaRPr lang="ru-RU" sz="5600" dirty="0"/>
          </a:p>
        </p:txBody>
      </p:sp>
      <p:pic>
        <p:nvPicPr>
          <p:cNvPr id="13" name="Содержимое 12" descr="iч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2214554"/>
            <a:ext cx="1905000" cy="2196313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Зимовка. Зимой часть птиц, особенно молодых, откочевывает к югу.</a:t>
            </a:r>
          </a:p>
          <a:p>
            <a:r>
              <a:rPr lang="ru-RU" dirty="0" smtClean="0"/>
              <a:t>Эта </a:t>
            </a:r>
            <a:r>
              <a:rPr lang="ru-RU" dirty="0" smtClean="0"/>
              <a:t>великолепная птица нуждается в строгой охране, особенно последние пары, сохранившиеся в европейской части страны. </a:t>
            </a:r>
            <a:r>
              <a:rPr lang="ru-RU" dirty="0" smtClean="0"/>
              <a:t>  Филин занесен </a:t>
            </a:r>
            <a:r>
              <a:rPr lang="ru-RU" dirty="0" smtClean="0"/>
              <a:t>в Красную книгу России.</a:t>
            </a:r>
          </a:p>
        </p:txBody>
      </p:sp>
      <p:pic>
        <p:nvPicPr>
          <p:cNvPr id="9" name="Содержимое 8" descr="iк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285860"/>
            <a:ext cx="2907981" cy="3381373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149</TotalTime>
  <Words>732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Животные Красной книги Владимирской области</vt:lpstr>
      <vt:lpstr>Красная книга Владимирской области стала тоньше…</vt:lpstr>
      <vt:lpstr>Серый журавль</vt:lpstr>
      <vt:lpstr>Серый журавль</vt:lpstr>
      <vt:lpstr>Серый журавль</vt:lpstr>
      <vt:lpstr>Филин</vt:lpstr>
      <vt:lpstr>Филин</vt:lpstr>
      <vt:lpstr>Филин</vt:lpstr>
      <vt:lpstr>Филин</vt:lpstr>
      <vt:lpstr>Русская выхухоль</vt:lpstr>
      <vt:lpstr>Русская выхухоль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Красной книги Владимирской области</dc:title>
  <dc:creator>Grey Wolf</dc:creator>
  <cp:lastModifiedBy>Grey Wolf</cp:lastModifiedBy>
  <cp:revision>16</cp:revision>
  <dcterms:created xsi:type="dcterms:W3CDTF">2010-10-02T08:08:15Z</dcterms:created>
  <dcterms:modified xsi:type="dcterms:W3CDTF">2010-10-02T10:45:00Z</dcterms:modified>
</cp:coreProperties>
</file>