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269C6C-4ABE-4DB9-A5B8-7FA8BC1B6A1B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8476C5-349D-4312-9903-F99347F05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3_%D1%84%D0%B5%D0%B2%D1%80%D0%B0%D0%BB%D1%8F" TargetMode="External"/><Relationship Id="rId13" Type="http://schemas.openxmlformats.org/officeDocument/2006/relationships/hyperlink" Target="http://ru.wikipedia.org/wiki/%D0%93%D0%B2%D0%B0%D1%82%D0%B5%D0%BC%D0%B0%D0%BB%D0%B0" TargetMode="External"/><Relationship Id="rId18" Type="http://schemas.openxmlformats.org/officeDocument/2006/relationships/hyperlink" Target="http://ru.wikipedia.org/wiki/%D0%9C%D0%BE%D1%81%D0%BA%D0%B2%D0%B0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hyperlink" Target="http://ru.wikipedia.org/wiki/7_%D1%84%D0%B5%D0%B2%D1%80%D0%B0%D0%BB%D1%8F" TargetMode="External"/><Relationship Id="rId12" Type="http://schemas.openxmlformats.org/officeDocument/2006/relationships/hyperlink" Target="http://ru.wikipedia.org/wiki/%D0%93%D0%B2%D0%B0%D1%82%D0%B5%D0%BC%D0%B0%D0%BB%D0%B0_%28%D0%B3%D0%BE%D1%80%D0%BE%D0%B4%29" TargetMode="External"/><Relationship Id="rId17" Type="http://schemas.openxmlformats.org/officeDocument/2006/relationships/hyperlink" Target="http://ru.wikipedia.org/wiki/%D0%9E%D0%BB%D0%B8%D0%BC%D0%BF%D0%B8%D0%B9%D1%81%D0%BA%D0%B8%D0%B5_%D0%B8%D0%B3%D1%80%D1%8B" TargetMode="External"/><Relationship Id="rId2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16" Type="http://schemas.openxmlformats.org/officeDocument/2006/relationships/hyperlink" Target="http://ru.wikipedia.org/wiki/%C7%E8%EC%ED%E8%E5_%CE%EB%E8%EC%EF%E8%E9%F1%EA%E8%E5_%E8%E3%F0%FB_2014" TargetMode="External"/><Relationship Id="rId20" Type="http://schemas.openxmlformats.org/officeDocument/2006/relationships/hyperlink" Target="http://ru.wikipedia.org/wiki/%D0%97%D0%B8%D0%BC%D0%BD%D0%B8%D0%B5_%D0%9F%D0%B0%D1%80%D0%B0%D0%BB%D0%B8%D0%BC%D0%BF%D0%B8%D0%B9%D1%81%D0%BA%D0%B8%D0%B5_%D0%B8%D0%B3%D1%80%D1%8B_20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1%81%D1%81%D0%B8%D1%8F" TargetMode="External"/><Relationship Id="rId11" Type="http://schemas.openxmlformats.org/officeDocument/2006/relationships/hyperlink" Target="http://ru.wikipedia.org/wiki/%D0%9C%D0%B5%D0%B6%D0%B4%D1%83%D0%BD%D0%B0%D1%80%D0%BE%D0%B4%D0%BD%D1%8B%D0%B9_%D0%BE%D0%BB%D0%B8%D0%BC%D0%BF%D0%B8%D0%B9%D1%81%D0%BA%D0%B8%D0%B9_%D0%BA%D0%BE%D0%BC%D0%B8%D1%82%D0%B5%D1%82" TargetMode="External"/><Relationship Id="rId5" Type="http://schemas.openxmlformats.org/officeDocument/2006/relationships/hyperlink" Target="http://ru.wikipedia.org/wiki/%D0%A1%D0%BE%D1%87%D0%B8" TargetMode="External"/><Relationship Id="rId15" Type="http://schemas.openxmlformats.org/officeDocument/2006/relationships/hyperlink" Target="http://ru.wikipedia.org/wiki/2007_%D0%B3%D0%BE%D0%B4" TargetMode="External"/><Relationship Id="rId10" Type="http://schemas.openxmlformats.org/officeDocument/2006/relationships/hyperlink" Target="http://ru.wikipedia.org/wiki/%D0%A1%D0%BF%D0%B8%D1%81%D0%BE%D0%BA_%D1%81%D0%B5%D1%81%D1%81%D0%B8%D0%B9_%D0%9C%D0%B5%D0%B6%D0%B4%D1%83%D0%BD%D0%B0%D1%80%D0%BE%D0%B4%D0%BD%D0%BE%D0%B3%D0%BE_%D0%BE%D0%BB%D0%B8%D0%BC%D0%BF%D0%B8%D0%B9%D1%81%D0%BA%D0%BE%D0%B3%D0%BE_%D0%BA%D0%BE%D0%BC%D0%B8%D1%82%D0%B5%D1%82%D0%B0" TargetMode="External"/><Relationship Id="rId19" Type="http://schemas.openxmlformats.org/officeDocument/2006/relationships/hyperlink" Target="http://ru.wikipedia.org/wiki/%D0%9B%D0%B5%D1%82%D0%BD%D0%B8%D0%B5_%D0%9E%D0%BB%D0%B8%D0%BC%D0%BF%D0%B8%D0%B9%D1%81%D0%BA%D0%B8%D0%B5_%D0%B8%D0%B3%D1%80%D1%8B_1980" TargetMode="External"/><Relationship Id="rId4" Type="http://schemas.openxmlformats.org/officeDocument/2006/relationships/hyperlink" Target="http://ru.wikipedia.org/wiki/%D0%A4%D1%80%D0%B0%D0%BD%D1%86%D1%83%D0%B7%D1%81%D0%BA%D0%B8%D0%B9_%D1%8F%D0%B7%D1%8B%D0%BA" TargetMode="External"/><Relationship Id="rId9" Type="http://schemas.openxmlformats.org/officeDocument/2006/relationships/hyperlink" Target="http://ru.wikipedia.org/wiki/2014_%D0%B3%D0%BE%D0%B4" TargetMode="External"/><Relationship Id="rId14" Type="http://schemas.openxmlformats.org/officeDocument/2006/relationships/hyperlink" Target="http://ru.wikipedia.org/wiki/4_%D0%B8%D1%8E%D0%BB%D1%8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255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Олимпийские игры, </a:t>
            </a:r>
            <a:r>
              <a:rPr lang="ru-RU" sz="2000" i="1" dirty="0" smtClean="0"/>
              <a:t>часть 2.</a:t>
            </a:r>
            <a:br>
              <a:rPr lang="ru-RU" sz="2000" i="1" dirty="0" smtClean="0"/>
            </a:br>
            <a:r>
              <a:rPr lang="ru-RU" dirty="0" smtClean="0">
                <a:effectLst/>
              </a:rPr>
              <a:t>символика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учитель-дефектолог высшей квалификационной категории ГБОУ СК НШДС</a:t>
            </a:r>
            <a:r>
              <a:rPr lang="en-US" dirty="0" smtClean="0"/>
              <a:t> VII</a:t>
            </a:r>
            <a:r>
              <a:rPr lang="ru-RU" dirty="0" smtClean="0"/>
              <a:t> вида № 1822 СВАО г. Москвы</a:t>
            </a:r>
          </a:p>
          <a:p>
            <a:r>
              <a:rPr lang="ru-RU" dirty="0" smtClean="0"/>
              <a:t>Васильева Елена Борисовна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hlinkClick r:id="rId2" tooltip="Зимние Олимпийские игры"/>
              </a:rPr>
              <a:t>Зимние Олимпийские игры</a:t>
            </a:r>
            <a:r>
              <a:rPr lang="ru-RU" b="1" dirty="0" smtClean="0"/>
              <a:t> 2014</a:t>
            </a:r>
            <a:r>
              <a:rPr lang="ru-RU" dirty="0" smtClean="0"/>
              <a:t> (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smtClean="0"/>
              <a:t>2014 </a:t>
            </a:r>
            <a:r>
              <a:rPr lang="ru-RU" i="1" dirty="0" err="1" smtClean="0"/>
              <a:t>Winter</a:t>
            </a:r>
            <a:r>
              <a:rPr lang="ru-RU" i="1" dirty="0" smtClean="0"/>
              <a:t> </a:t>
            </a:r>
            <a:r>
              <a:rPr lang="ru-RU" i="1" dirty="0" err="1" smtClean="0"/>
              <a:t>Olympics</a:t>
            </a:r>
            <a:r>
              <a:rPr lang="ru-RU" dirty="0" smtClean="0"/>
              <a:t>, </a:t>
            </a:r>
            <a:r>
              <a:rPr lang="ru-RU" dirty="0" smtClean="0">
                <a:hlinkClick r:id="rId4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ru-RU" i="1" dirty="0" err="1" smtClean="0"/>
              <a:t>Jeux</a:t>
            </a:r>
            <a:r>
              <a:rPr lang="ru-RU" i="1" dirty="0" smtClean="0"/>
              <a:t> </a:t>
            </a:r>
            <a:r>
              <a:rPr lang="ru-RU" i="1" dirty="0" err="1" smtClean="0"/>
              <a:t>Olympiques</a:t>
            </a:r>
            <a:r>
              <a:rPr lang="ru-RU" i="1" dirty="0" smtClean="0"/>
              <a:t> </a:t>
            </a:r>
            <a:r>
              <a:rPr lang="ru-RU" i="1" dirty="0" err="1" smtClean="0"/>
              <a:t>d'hiver</a:t>
            </a:r>
            <a:r>
              <a:rPr lang="ru-RU" i="1" dirty="0" smtClean="0"/>
              <a:t> </a:t>
            </a:r>
            <a:r>
              <a:rPr lang="ru-RU" i="1" dirty="0" err="1" smtClean="0"/>
              <a:t>de</a:t>
            </a:r>
            <a:r>
              <a:rPr lang="ru-RU" i="1" dirty="0" smtClean="0"/>
              <a:t> 2014</a:t>
            </a:r>
            <a:r>
              <a:rPr lang="ru-RU" dirty="0" smtClean="0"/>
              <a:t>, официальное название </a:t>
            </a:r>
            <a:r>
              <a:rPr lang="ru-RU" b="1" dirty="0" smtClean="0"/>
              <a:t>XXII зимние Олимпийские игры</a:t>
            </a:r>
            <a:r>
              <a:rPr lang="ru-RU" dirty="0" smtClean="0"/>
              <a:t>) — международное спортивное мероприятие, которое пройдёт в </a:t>
            </a:r>
            <a:r>
              <a:rPr lang="ru-RU" dirty="0" smtClean="0">
                <a:hlinkClick r:id="rId5" tooltip="Сочи"/>
              </a:rPr>
              <a:t>Сочи</a:t>
            </a:r>
            <a:r>
              <a:rPr lang="ru-RU" dirty="0" smtClean="0"/>
              <a:t> (</a:t>
            </a:r>
            <a:r>
              <a:rPr lang="ru-RU" dirty="0" smtClean="0">
                <a:hlinkClick r:id="rId6" tooltip="Россия"/>
              </a:rPr>
              <a:t>Россия</a:t>
            </a:r>
            <a:r>
              <a:rPr lang="ru-RU" dirty="0" smtClean="0"/>
              <a:t>) с </a:t>
            </a:r>
            <a:r>
              <a:rPr lang="ru-RU" dirty="0" smtClean="0">
                <a:hlinkClick r:id="rId7" tooltip="7 февраля"/>
              </a:rPr>
              <a:t>7</a:t>
            </a:r>
            <a:r>
              <a:rPr lang="ru-RU" dirty="0" smtClean="0"/>
              <a:t> по </a:t>
            </a:r>
            <a:r>
              <a:rPr lang="ru-RU" dirty="0" smtClean="0">
                <a:hlinkClick r:id="rId8" tooltip="23 февраля"/>
              </a:rPr>
              <a:t>23 февраля</a:t>
            </a:r>
            <a:r>
              <a:rPr lang="ru-RU" dirty="0" smtClean="0"/>
              <a:t> </a:t>
            </a:r>
            <a:r>
              <a:rPr lang="ru-RU" dirty="0" smtClean="0">
                <a:hlinkClick r:id="rId9" tooltip="2014 год"/>
              </a:rPr>
              <a:t>2014 года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Столица Олимпиады Сочи была выбрана во время 119-й </a:t>
            </a:r>
            <a:r>
              <a:rPr lang="ru-RU" dirty="0" smtClean="0">
                <a:hlinkClick r:id="rId10" tooltip="Список сессий Международного олимпийского комитета"/>
              </a:rPr>
              <a:t>сессии</a:t>
            </a:r>
            <a:r>
              <a:rPr lang="ru-RU" dirty="0" smtClean="0"/>
              <a:t> </a:t>
            </a:r>
            <a:r>
              <a:rPr lang="ru-RU" dirty="0" smtClean="0">
                <a:hlinkClick r:id="rId11" tooltip="Международный олимпийский комитет"/>
              </a:rPr>
              <a:t>МОК</a:t>
            </a:r>
            <a:r>
              <a:rPr lang="ru-RU" dirty="0" smtClean="0"/>
              <a:t> в городе </a:t>
            </a:r>
            <a:r>
              <a:rPr lang="ru-RU" dirty="0" smtClean="0">
                <a:hlinkClick r:id="rId12" tooltip="Гватемала (город)"/>
              </a:rPr>
              <a:t>Гватемала</a:t>
            </a:r>
            <a:r>
              <a:rPr lang="ru-RU" dirty="0" smtClean="0"/>
              <a:t>, столице </a:t>
            </a:r>
            <a:r>
              <a:rPr lang="ru-RU" dirty="0" smtClean="0">
                <a:hlinkClick r:id="rId13" tooltip="Гватемала"/>
              </a:rPr>
              <a:t>Гватемалы</a:t>
            </a:r>
            <a:r>
              <a:rPr lang="ru-RU" dirty="0" smtClean="0"/>
              <a:t> </a:t>
            </a:r>
            <a:r>
              <a:rPr lang="ru-RU" dirty="0" smtClean="0">
                <a:hlinkClick r:id="rId14" tooltip="4 июля"/>
              </a:rPr>
              <a:t>4 июля</a:t>
            </a:r>
            <a:r>
              <a:rPr lang="ru-RU" dirty="0" smtClean="0"/>
              <a:t> </a:t>
            </a:r>
            <a:r>
              <a:rPr lang="ru-RU" dirty="0" smtClean="0">
                <a:hlinkClick r:id="rId15" tooltip="2007 год"/>
              </a:rPr>
              <a:t>2007 года</a:t>
            </a:r>
            <a:r>
              <a:rPr lang="ru-RU" baseline="30000" dirty="0" smtClean="0">
                <a:hlinkClick r:id="rId16"/>
              </a:rPr>
              <a:t>[1]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6" tooltip="Россия"/>
              </a:rPr>
              <a:t>России</a:t>
            </a:r>
            <a:r>
              <a:rPr lang="ru-RU" dirty="0" smtClean="0"/>
              <a:t> </a:t>
            </a:r>
            <a:r>
              <a:rPr lang="ru-RU" dirty="0" smtClean="0">
                <a:hlinkClick r:id="rId17" tooltip="Олимпийские игры"/>
              </a:rPr>
              <a:t>Олимпийские игры</a:t>
            </a:r>
            <a:r>
              <a:rPr lang="ru-RU" dirty="0" smtClean="0"/>
              <a:t> пройдут во второй раз (до этого в </a:t>
            </a:r>
            <a:r>
              <a:rPr lang="ru-RU" dirty="0" smtClean="0">
                <a:hlinkClick r:id="rId18" tooltip="Москва"/>
              </a:rPr>
              <a:t>Москве</a:t>
            </a:r>
            <a:r>
              <a:rPr lang="ru-RU" dirty="0" smtClean="0"/>
              <a:t> в 1980 году прошли </a:t>
            </a:r>
            <a:r>
              <a:rPr lang="ru-RU" dirty="0" smtClean="0">
                <a:hlinkClick r:id="rId19" tooltip="Летние Олимпийские игры 1980"/>
              </a:rPr>
              <a:t>XXII летние Олимпийские игры</a:t>
            </a:r>
            <a:r>
              <a:rPr lang="ru-RU" dirty="0" smtClean="0"/>
              <a:t>), и впервые — зимние Игры.</a:t>
            </a:r>
          </a:p>
          <a:p>
            <a:r>
              <a:rPr lang="ru-RU" dirty="0" smtClean="0"/>
              <a:t>По окончании Олимпийских игр на тех же объектах будут проведены </a:t>
            </a:r>
            <a:r>
              <a:rPr lang="ru-RU" dirty="0" smtClean="0">
                <a:hlinkClick r:id="rId20" tooltip="Зимние Паралимпийские игры 2014"/>
              </a:rPr>
              <a:t>зимние </a:t>
            </a:r>
            <a:r>
              <a:rPr lang="ru-RU" dirty="0" err="1" smtClean="0">
                <a:hlinkClick r:id="rId20" tooltip="Зимние Паралимпийские игры 2014"/>
              </a:rPr>
              <a:t>Паралимпийские</a:t>
            </a:r>
            <a:r>
              <a:rPr lang="ru-RU" dirty="0" smtClean="0">
                <a:hlinkClick r:id="rId20" tooltip="Зимние Паралимпийские игры 2014"/>
              </a:rPr>
              <a:t> игры 2014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игры 2014 года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Будем болеть за Россию!!!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ннА\Desktop\дефектолог\картинки Олимпийск игры\22486990beb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628800"/>
            <a:ext cx="5715000" cy="4286250"/>
          </a:xfrm>
          <a:prstGeom prst="rect">
            <a:avLst/>
          </a:prstGeom>
          <a:noFill/>
        </p:spPr>
      </p:pic>
      <p:pic>
        <p:nvPicPr>
          <p:cNvPr id="1027" name="Picture 3" descr="C:\Users\АннА\Desktop\дефектолог\картинки Олимпийск игры\559641209e41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484784"/>
            <a:ext cx="1854572" cy="2430636"/>
          </a:xfrm>
          <a:prstGeom prst="rect">
            <a:avLst/>
          </a:prstGeom>
          <a:noFill/>
        </p:spPr>
      </p:pic>
      <p:pic>
        <p:nvPicPr>
          <p:cNvPr id="6" name="Picture 3" descr="C:\Users\АннА\Desktop\дефектолог\картинки Олимпийск игры\559641209e41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1484784"/>
            <a:ext cx="1854572" cy="2430636"/>
          </a:xfrm>
          <a:prstGeom prst="rect">
            <a:avLst/>
          </a:prstGeom>
          <a:noFill/>
        </p:spPr>
      </p:pic>
      <p:pic>
        <p:nvPicPr>
          <p:cNvPr id="1028" name="Picture 4" descr="C:\Users\АннА\Desktop\дефектолог\картинки Олимпийск игры\7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869160"/>
            <a:ext cx="1512168" cy="1134126"/>
          </a:xfrm>
          <a:prstGeom prst="rect">
            <a:avLst/>
          </a:prstGeom>
          <a:noFill/>
        </p:spPr>
      </p:pic>
      <p:pic>
        <p:nvPicPr>
          <p:cNvPr id="8" name="Picture 4" descr="C:\Users\АннА\Desktop\дефектолог\картинки Олимпийск игры\7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4797152"/>
            <a:ext cx="1517253" cy="1137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Олимпийские игры.</a:t>
            </a:r>
            <a:br>
              <a:rPr lang="ru-RU" dirty="0" smtClean="0"/>
            </a:br>
            <a:r>
              <a:rPr lang="ru-RU" sz="3100" dirty="0" smtClean="0"/>
              <a:t>Пятиборье древних олимпийских игр</a:t>
            </a:r>
            <a:endParaRPr lang="ru-RU" sz="3100" dirty="0"/>
          </a:p>
        </p:txBody>
      </p:sp>
      <p:pic>
        <p:nvPicPr>
          <p:cNvPr id="1026" name="Picture 2" descr="C:\Users\АннА\Desktop\дефектолог\картинки Олимпийск игры\68087_html_43fa0617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556792"/>
            <a:ext cx="2520280" cy="1859293"/>
          </a:xfrm>
          <a:prstGeom prst="rect">
            <a:avLst/>
          </a:prstGeom>
          <a:noFill/>
        </p:spPr>
      </p:pic>
      <p:pic>
        <p:nvPicPr>
          <p:cNvPr id="1027" name="Picture 3" descr="C:\Users\АннА\Desktop\дефектолог\картинки Олимпийск игры\192112_html_m1ac36fb4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1556792"/>
            <a:ext cx="2448272" cy="1872208"/>
          </a:xfrm>
          <a:prstGeom prst="rect">
            <a:avLst/>
          </a:prstGeom>
          <a:noFill/>
        </p:spPr>
      </p:pic>
      <p:pic>
        <p:nvPicPr>
          <p:cNvPr id="1028" name="Picture 4" descr="C:\Users\АннА\Desktop\дефектолог\картинки Олимпийск игры\192112_html_35181135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556792"/>
            <a:ext cx="2160240" cy="1847798"/>
          </a:xfrm>
          <a:prstGeom prst="rect">
            <a:avLst/>
          </a:prstGeom>
          <a:noFill/>
        </p:spPr>
      </p:pic>
      <p:pic>
        <p:nvPicPr>
          <p:cNvPr id="1029" name="Picture 5" descr="C:\Users\АннА\Desktop\дефектолог\картинки Олимпийск игры\192112_html_m70438538[1]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40" y="3547290"/>
            <a:ext cx="1296144" cy="2360755"/>
          </a:xfrm>
          <a:prstGeom prst="rect">
            <a:avLst/>
          </a:prstGeom>
          <a:noFill/>
        </p:spPr>
      </p:pic>
      <p:pic>
        <p:nvPicPr>
          <p:cNvPr id="1030" name="Picture 6" descr="C:\Users\АннА\Desktop\дефектолог\картинки Олимпийск игры\1991.07.1155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3933056"/>
            <a:ext cx="2497609" cy="1660395"/>
          </a:xfrm>
          <a:prstGeom prst="rect">
            <a:avLst/>
          </a:prstGeom>
          <a:noFill/>
        </p:spPr>
      </p:pic>
      <p:pic>
        <p:nvPicPr>
          <p:cNvPr id="1031" name="Picture 7" descr="C:\Users\АннА\Desktop\дефектолог\картинки Олимпийск игры\kakaya_svyaz_mejdu_drevnei_greciei_i_olimpiiskimi_igrami_1[1]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07904" y="3717032"/>
            <a:ext cx="2488604" cy="1992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Геракл чистит конюшни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Авгиевы конюшни</a:t>
            </a:r>
            <a:endParaRPr lang="ru-RU" dirty="0"/>
          </a:p>
        </p:txBody>
      </p:sp>
      <p:pic>
        <p:nvPicPr>
          <p:cNvPr id="1026" name="Picture 2" descr="G:\картинки Олимпийск игры\14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416538"/>
            <a:ext cx="3096344" cy="3512490"/>
          </a:xfrm>
          <a:prstGeom prst="rect">
            <a:avLst/>
          </a:prstGeom>
          <a:noFill/>
        </p:spPr>
      </p:pic>
      <p:pic>
        <p:nvPicPr>
          <p:cNvPr id="1027" name="Picture 3" descr="G:\картинки Олимпийск игры\comment_773461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420888"/>
            <a:ext cx="30480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Человек, по инициативе которого в конце </a:t>
            </a:r>
            <a:r>
              <a:rPr lang="en-US" dirty="0" smtClean="0"/>
              <a:t>XIX</a:t>
            </a:r>
            <a:r>
              <a:rPr lang="ru-RU" dirty="0" smtClean="0"/>
              <a:t> века Олимпийские игры были восстановлены.</a:t>
            </a:r>
          </a:p>
          <a:p>
            <a:r>
              <a:rPr lang="ru-RU" dirty="0" smtClean="0"/>
              <a:t>В первый раз новые</a:t>
            </a:r>
          </a:p>
          <a:p>
            <a:pPr>
              <a:buNone/>
            </a:pPr>
            <a:r>
              <a:rPr lang="ru-RU" dirty="0" smtClean="0"/>
              <a:t>   Олимпийские игры</a:t>
            </a:r>
          </a:p>
          <a:p>
            <a:pPr>
              <a:buNone/>
            </a:pPr>
            <a:r>
              <a:rPr lang="ru-RU" dirty="0" smtClean="0"/>
              <a:t>   состоялись в</a:t>
            </a:r>
          </a:p>
          <a:p>
            <a:pPr>
              <a:buNone/>
            </a:pPr>
            <a:r>
              <a:rPr lang="ru-RU" dirty="0" smtClean="0"/>
              <a:t>   Афинах в 1896 году.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ПЬЕР ДЕ КУБЕРТЕН - </a:t>
            </a:r>
            <a:endParaRPr lang="ru-RU" dirty="0"/>
          </a:p>
        </p:txBody>
      </p:sp>
      <p:pic>
        <p:nvPicPr>
          <p:cNvPr id="2050" name="Picture 2" descr="G:\картинки Олимпийск игры\0_1ac1c_1c52ed6c_L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2348880"/>
            <a:ext cx="360040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Олимпийский флаг, представляющий собой белое полотнище с пятью соединенными между собой кольцами.</a:t>
            </a:r>
          </a:p>
          <a:p>
            <a:r>
              <a:rPr lang="ru-RU" sz="2000" dirty="0" smtClean="0"/>
              <a:t>Пять колец означают пять обитаемых континентов Земного шара. </a:t>
            </a:r>
          </a:p>
          <a:p>
            <a:r>
              <a:rPr lang="ru-RU" sz="2000" dirty="0" smtClean="0"/>
              <a:t>Это значит, что в Играх могут участвовать спортсмены всех стран.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Олимпийская символика</a:t>
            </a:r>
            <a:endParaRPr lang="ru-RU" dirty="0"/>
          </a:p>
        </p:txBody>
      </p:sp>
      <p:pic>
        <p:nvPicPr>
          <p:cNvPr id="3075" name="Picture 3" descr="G:\картинки Олимпийск игры\olympic-flag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3212976"/>
            <a:ext cx="436375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Олимпийский огонь, зажженный от солнечных лучей в Олимпии.</a:t>
            </a:r>
          </a:p>
          <a:p>
            <a:r>
              <a:rPr lang="ru-RU" sz="2000" dirty="0" smtClean="0"/>
              <a:t>Олимпийский огонь доставляется эстафетой на торжественное открытие Игр, где горит до их закрытия в специальной чаше на олимпийском стадионе.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Олимпийская символика</a:t>
            </a:r>
            <a:endParaRPr lang="ru-RU" dirty="0"/>
          </a:p>
        </p:txBody>
      </p:sp>
      <p:pic>
        <p:nvPicPr>
          <p:cNvPr id="4098" name="Picture 2" descr="G:\картинки Олимпийск игры\joturin_flamme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429000"/>
            <a:ext cx="3546351" cy="2592288"/>
          </a:xfrm>
          <a:prstGeom prst="rect">
            <a:avLst/>
          </a:prstGeom>
          <a:noFill/>
        </p:spPr>
      </p:pic>
      <p:pic>
        <p:nvPicPr>
          <p:cNvPr id="4099" name="Picture 3" descr="G:\картинки Олимпийск игры\img_small_12664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29000"/>
            <a:ext cx="4224930" cy="2625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Зимние Олимпийские игры</a:t>
            </a:r>
            <a:endParaRPr lang="ru-RU" dirty="0"/>
          </a:p>
        </p:txBody>
      </p:sp>
      <p:pic>
        <p:nvPicPr>
          <p:cNvPr id="5122" name="Picture 2" descr="G:\картинки Олимпийск игры\131350-501356-889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1848205" cy="2772308"/>
          </a:xfrm>
          <a:prstGeom prst="rect">
            <a:avLst/>
          </a:prstGeom>
          <a:noFill/>
        </p:spPr>
      </p:pic>
      <p:pic>
        <p:nvPicPr>
          <p:cNvPr id="5123" name="Picture 3" descr="G:\картинки Олимпийск игры\sportsmen_Panshin_23-02-2008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1628800"/>
            <a:ext cx="1828800" cy="1444625"/>
          </a:xfrm>
          <a:prstGeom prst="rect">
            <a:avLst/>
          </a:prstGeom>
          <a:noFill/>
        </p:spPr>
      </p:pic>
      <p:pic>
        <p:nvPicPr>
          <p:cNvPr id="5124" name="Picture 4" descr="G:\картинки Олимпийск игры\bobsley_5593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628800"/>
            <a:ext cx="2259335" cy="1694501"/>
          </a:xfrm>
          <a:prstGeom prst="rect">
            <a:avLst/>
          </a:prstGeom>
          <a:noFill/>
        </p:spPr>
      </p:pic>
      <p:pic>
        <p:nvPicPr>
          <p:cNvPr id="5125" name="Picture 5" descr="G:\картинки Олимпийск игры\short_winter_sports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776" y="3140968"/>
            <a:ext cx="1819494" cy="1137643"/>
          </a:xfrm>
          <a:prstGeom prst="rect">
            <a:avLst/>
          </a:prstGeom>
          <a:noFill/>
        </p:spPr>
      </p:pic>
      <p:pic>
        <p:nvPicPr>
          <p:cNvPr id="5126" name="Picture 6" descr="G:\картинки Олимпийск игры\biatlon_2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99992" y="3429000"/>
            <a:ext cx="2821679" cy="1918742"/>
          </a:xfrm>
          <a:prstGeom prst="rect">
            <a:avLst/>
          </a:prstGeom>
          <a:noFill/>
        </p:spPr>
      </p:pic>
      <p:pic>
        <p:nvPicPr>
          <p:cNvPr id="5127" name="Picture 7" descr="G:\картинки Олимпийск игры\d55e99e9b1b0bb58_2010-02-17t053229z_01_oly674_rtridsp_3_olympics-ice-hockey[1]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560" y="4437112"/>
            <a:ext cx="2054225" cy="1398588"/>
          </a:xfrm>
          <a:prstGeom prst="rect">
            <a:avLst/>
          </a:prstGeom>
          <a:noFill/>
        </p:spPr>
      </p:pic>
      <p:pic>
        <p:nvPicPr>
          <p:cNvPr id="5128" name="Picture 8" descr="G:\картинки Олимпийск игры\c05e584e6e6ca0bd0333d06fc97289ed5d5a2385976028[1]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76256" y="1628800"/>
            <a:ext cx="1728192" cy="2592288"/>
          </a:xfrm>
          <a:prstGeom prst="rect">
            <a:avLst/>
          </a:prstGeom>
          <a:noFill/>
        </p:spPr>
      </p:pic>
      <p:pic>
        <p:nvPicPr>
          <p:cNvPr id="5129" name="Picture 9" descr="G:\картинки Олимпийск игры\af6df25554382ad3f1aa53a6ba2450d0[1]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915816" y="4365104"/>
            <a:ext cx="1296144" cy="1589756"/>
          </a:xfrm>
          <a:prstGeom prst="rect">
            <a:avLst/>
          </a:prstGeom>
          <a:noFill/>
        </p:spPr>
      </p:pic>
      <p:pic>
        <p:nvPicPr>
          <p:cNvPr id="5130" name="Picture 10" descr="G:\картинки Олимпийск игры\luge[1]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60232" y="4293096"/>
            <a:ext cx="1944216" cy="163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800" dirty="0" smtClean="0"/>
              <a:t>фехтование на шпагах       плавание             легкоатлетический  кросс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/>
              <a:t>верховая езда с препятствиями          стрельба из пистолета    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Современное пятиборье</a:t>
            </a:r>
            <a:endParaRPr lang="ru-RU" dirty="0"/>
          </a:p>
        </p:txBody>
      </p:sp>
      <p:pic>
        <p:nvPicPr>
          <p:cNvPr id="6146" name="Picture 2" descr="G:\картинки Олимпийск игры\600x10000_in__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556792"/>
            <a:ext cx="2376264" cy="1567160"/>
          </a:xfrm>
          <a:prstGeom prst="rect">
            <a:avLst/>
          </a:prstGeom>
          <a:noFill/>
        </p:spPr>
      </p:pic>
      <p:pic>
        <p:nvPicPr>
          <p:cNvPr id="6147" name="Picture 3" descr="G:\картинки Олимпийск игры\1149999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789040"/>
            <a:ext cx="2160240" cy="1796811"/>
          </a:xfrm>
          <a:prstGeom prst="rect">
            <a:avLst/>
          </a:prstGeom>
          <a:noFill/>
        </p:spPr>
      </p:pic>
      <p:pic>
        <p:nvPicPr>
          <p:cNvPr id="6148" name="Picture 4" descr="G:\картинки Олимпийск игры\b02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1556792"/>
            <a:ext cx="2376264" cy="1584175"/>
          </a:xfrm>
          <a:prstGeom prst="rect">
            <a:avLst/>
          </a:prstGeom>
          <a:noFill/>
        </p:spPr>
      </p:pic>
      <p:pic>
        <p:nvPicPr>
          <p:cNvPr id="6150" name="Picture 6" descr="G:\картинки Олимпийск игры\45511-sovremennoe-pjatibore-timoschenko-vyigryvaet-pervyj-kubok-mira-v-sezone-karere-i-istorii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1556792"/>
            <a:ext cx="2109490" cy="1537494"/>
          </a:xfrm>
          <a:prstGeom prst="rect">
            <a:avLst/>
          </a:prstGeom>
          <a:noFill/>
        </p:spPr>
      </p:pic>
      <p:pic>
        <p:nvPicPr>
          <p:cNvPr id="6151" name="Picture 7" descr="G:\картинки Олимпийск игры\strelba_4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3789040"/>
            <a:ext cx="234439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Девиз древних Игр: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«</a:t>
            </a:r>
            <a:r>
              <a:rPr lang="ru-RU" sz="3200" b="1" dirty="0" smtClean="0">
                <a:solidFill>
                  <a:srgbClr val="7030A0"/>
                </a:solidFill>
              </a:rPr>
              <a:t>ГЛАВНОЕ НЕ ПОБЕДА, А УЧАСТИЕ»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</a:t>
            </a:r>
            <a:r>
              <a:rPr lang="ru-RU" sz="2800" dirty="0" smtClean="0"/>
              <a:t>Девиз современных Игр: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«БЫСТРЕЕ, ВЫШЕ, СИЛЬНЕЕ»</a:t>
            </a:r>
            <a:r>
              <a:rPr lang="ru-RU" sz="3200" b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Девиз Олимпийских игр</a:t>
            </a:r>
            <a:endParaRPr lang="ru-RU" dirty="0"/>
          </a:p>
        </p:txBody>
      </p:sp>
      <p:pic>
        <p:nvPicPr>
          <p:cNvPr id="7170" name="Picture 2" descr="G:\картинки Олимпийск игры\1259043002_s3img_20221559_8230_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3645024"/>
            <a:ext cx="3398391" cy="2541713"/>
          </a:xfrm>
          <a:prstGeom prst="rect">
            <a:avLst/>
          </a:prstGeom>
          <a:noFill/>
        </p:spPr>
      </p:pic>
      <p:pic>
        <p:nvPicPr>
          <p:cNvPr id="7171" name="Picture 3" descr="G:\картинки Олимпийск игры\22_olympic2010_ap_b01__fihy8uz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3645024"/>
            <a:ext cx="350477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202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Олимпийские игры, часть 2. символика игр </vt:lpstr>
      <vt:lpstr>Олимпийские игры. Пятиборье древних олимпийских игр</vt:lpstr>
      <vt:lpstr>Авгиевы конюшни</vt:lpstr>
      <vt:lpstr>ПЬЕР ДЕ КУБЕРТЕН - </vt:lpstr>
      <vt:lpstr>Олимпийская символика</vt:lpstr>
      <vt:lpstr>Олимпийская символика</vt:lpstr>
      <vt:lpstr>Зимние Олимпийские игры</vt:lpstr>
      <vt:lpstr>Современное пятиборье</vt:lpstr>
      <vt:lpstr>Девиз Олимпийских игр</vt:lpstr>
      <vt:lpstr>Олимпийские игры 2014 года</vt:lpstr>
      <vt:lpstr>Будем болеть за Россию!!!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игры, часть 2. символика игр</dc:title>
  <dc:creator>АннА</dc:creator>
  <cp:lastModifiedBy>АннА</cp:lastModifiedBy>
  <cp:revision>9</cp:revision>
  <dcterms:created xsi:type="dcterms:W3CDTF">2012-10-22T05:56:06Z</dcterms:created>
  <dcterms:modified xsi:type="dcterms:W3CDTF">2012-10-30T05:46:50Z</dcterms:modified>
</cp:coreProperties>
</file>